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6" r:id="rId2"/>
    <p:sldId id="274" r:id="rId3"/>
  </p:sldIdLst>
  <p:sldSz cx="6858000" cy="9906000" type="A4"/>
  <p:notesSz cx="6889750" cy="100187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216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tin Narraway" initials="MN"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CD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5226" autoAdjust="0"/>
  </p:normalViewPr>
  <p:slideViewPr>
    <p:cSldViewPr>
      <p:cViewPr>
        <p:scale>
          <a:sx n="100" d="100"/>
          <a:sy n="100" d="100"/>
        </p:scale>
        <p:origin x="1248" y="-1238"/>
      </p:cViewPr>
      <p:guideLst>
        <p:guide orient="horz" pos="312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3077284"/>
            <a:ext cx="5829300" cy="2123369"/>
          </a:xfrm>
        </p:spPr>
        <p:txBody>
          <a:bodyPr/>
          <a:lstStyle/>
          <a:p>
            <a:r>
              <a:rPr lang="en-US"/>
              <a:t>Click to edit Master title style</a:t>
            </a:r>
            <a:endParaRPr lang="en-GB"/>
          </a:p>
        </p:txBody>
      </p:sp>
      <p:sp>
        <p:nvSpPr>
          <p:cNvPr id="3" name="Subtitle 2"/>
          <p:cNvSpPr>
            <a:spLocks noGrp="1"/>
          </p:cNvSpPr>
          <p:nvPr>
            <p:ph type="subTitle" idx="1"/>
          </p:nvPr>
        </p:nvSpPr>
        <p:spPr>
          <a:xfrm>
            <a:off x="1028700" y="5613400"/>
            <a:ext cx="4800600" cy="2531533"/>
          </a:xfrm>
        </p:spPr>
        <p:txBody>
          <a:bodyPr/>
          <a:lstStyle>
            <a:lvl1pPr marL="0" indent="0" algn="ctr">
              <a:buNone/>
              <a:defRPr>
                <a:solidFill>
                  <a:schemeClr val="tx1">
                    <a:tint val="75000"/>
                  </a:schemeClr>
                </a:solidFill>
              </a:defRPr>
            </a:lvl1pPr>
            <a:lvl2pPr marL="495285" indent="0" algn="ctr">
              <a:buNone/>
              <a:defRPr>
                <a:solidFill>
                  <a:schemeClr val="tx1">
                    <a:tint val="75000"/>
                  </a:schemeClr>
                </a:solidFill>
              </a:defRPr>
            </a:lvl2pPr>
            <a:lvl3pPr marL="990570" indent="0" algn="ctr">
              <a:buNone/>
              <a:defRPr>
                <a:solidFill>
                  <a:schemeClr val="tx1">
                    <a:tint val="75000"/>
                  </a:schemeClr>
                </a:solidFill>
              </a:defRPr>
            </a:lvl3pPr>
            <a:lvl4pPr marL="1485854" indent="0" algn="ctr">
              <a:buNone/>
              <a:defRPr>
                <a:solidFill>
                  <a:schemeClr val="tx1">
                    <a:tint val="75000"/>
                  </a:schemeClr>
                </a:solidFill>
              </a:defRPr>
            </a:lvl4pPr>
            <a:lvl5pPr marL="1981139" indent="0" algn="ctr">
              <a:buNone/>
              <a:defRPr>
                <a:solidFill>
                  <a:schemeClr val="tx1">
                    <a:tint val="75000"/>
                  </a:schemeClr>
                </a:solidFill>
              </a:defRPr>
            </a:lvl5pPr>
            <a:lvl6pPr marL="2476424" indent="0" algn="ctr">
              <a:buNone/>
              <a:defRPr>
                <a:solidFill>
                  <a:schemeClr val="tx1">
                    <a:tint val="75000"/>
                  </a:schemeClr>
                </a:solidFill>
              </a:defRPr>
            </a:lvl6pPr>
            <a:lvl7pPr marL="2971709" indent="0" algn="ctr">
              <a:buNone/>
              <a:defRPr>
                <a:solidFill>
                  <a:schemeClr val="tx1">
                    <a:tint val="75000"/>
                  </a:schemeClr>
                </a:solidFill>
              </a:defRPr>
            </a:lvl7pPr>
            <a:lvl8pPr marL="3466993" indent="0" algn="ctr">
              <a:buNone/>
              <a:defRPr>
                <a:solidFill>
                  <a:schemeClr val="tx1">
                    <a:tint val="75000"/>
                  </a:schemeClr>
                </a:solidFill>
              </a:defRPr>
            </a:lvl8pPr>
            <a:lvl9pPr marL="3962278"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A7C266F-A379-4406-A4EE-A4A3249FC09C}" type="datetimeFigureOut">
              <a:rPr lang="en-GB" smtClean="0"/>
              <a:t>14/09/2022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22BA432-3C46-4442-A688-1FC6B67F0F68}" type="slidenum">
              <a:rPr lang="en-GB" smtClean="0"/>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A7C266F-A379-4406-A4EE-A4A3249FC09C}" type="datetimeFigureOut">
              <a:rPr lang="en-GB" smtClean="0"/>
              <a:t>14/09/2022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22BA432-3C46-4442-A688-1FC6B67F0F68}" type="slidenum">
              <a:rPr lang="en-GB" smtClean="0"/>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96702"/>
            <a:ext cx="1543050" cy="8452202"/>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42900" y="396702"/>
            <a:ext cx="4514850" cy="845220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A7C266F-A379-4406-A4EE-A4A3249FC09C}" type="datetimeFigureOut">
              <a:rPr lang="en-GB" smtClean="0"/>
              <a:t>14/09/2022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22BA432-3C46-4442-A688-1FC6B67F0F68}" type="slidenum">
              <a:rPr lang="en-GB" smtClean="0"/>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A7C266F-A379-4406-A4EE-A4A3249FC09C}" type="datetimeFigureOut">
              <a:rPr lang="en-GB" smtClean="0"/>
              <a:t>14/09/2022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22BA432-3C46-4442-A688-1FC6B67F0F68}" type="slidenum">
              <a:rPr lang="en-GB" smtClean="0"/>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6365522"/>
            <a:ext cx="5829300" cy="1967442"/>
          </a:xfrm>
        </p:spPr>
        <p:txBody>
          <a:bodyPr anchor="t"/>
          <a:lstStyle>
            <a:lvl1pPr algn="l">
              <a:defRPr sz="4333" b="1" cap="all"/>
            </a:lvl1pPr>
          </a:lstStyle>
          <a:p>
            <a:r>
              <a:rPr lang="en-US"/>
              <a:t>Click to edit Master title style</a:t>
            </a:r>
            <a:endParaRPr lang="en-GB"/>
          </a:p>
        </p:txBody>
      </p:sp>
      <p:sp>
        <p:nvSpPr>
          <p:cNvPr id="3" name="Text Placeholder 2"/>
          <p:cNvSpPr>
            <a:spLocks noGrp="1"/>
          </p:cNvSpPr>
          <p:nvPr>
            <p:ph type="body" idx="1"/>
          </p:nvPr>
        </p:nvSpPr>
        <p:spPr>
          <a:xfrm>
            <a:off x="541735" y="4198589"/>
            <a:ext cx="5829300" cy="2166936"/>
          </a:xfrm>
        </p:spPr>
        <p:txBody>
          <a:bodyPr anchor="b"/>
          <a:lstStyle>
            <a:lvl1pPr marL="0" indent="0">
              <a:buNone/>
              <a:defRPr sz="2167">
                <a:solidFill>
                  <a:schemeClr val="tx1">
                    <a:tint val="75000"/>
                  </a:schemeClr>
                </a:solidFill>
              </a:defRPr>
            </a:lvl1pPr>
            <a:lvl2pPr marL="495285" indent="0">
              <a:buNone/>
              <a:defRPr sz="1950">
                <a:solidFill>
                  <a:schemeClr val="tx1">
                    <a:tint val="75000"/>
                  </a:schemeClr>
                </a:solidFill>
              </a:defRPr>
            </a:lvl2pPr>
            <a:lvl3pPr marL="990570" indent="0">
              <a:buNone/>
              <a:defRPr sz="1733">
                <a:solidFill>
                  <a:schemeClr val="tx1">
                    <a:tint val="75000"/>
                  </a:schemeClr>
                </a:solidFill>
              </a:defRPr>
            </a:lvl3pPr>
            <a:lvl4pPr marL="1485854" indent="0">
              <a:buNone/>
              <a:defRPr sz="1517">
                <a:solidFill>
                  <a:schemeClr val="tx1">
                    <a:tint val="75000"/>
                  </a:schemeClr>
                </a:solidFill>
              </a:defRPr>
            </a:lvl4pPr>
            <a:lvl5pPr marL="1981139" indent="0">
              <a:buNone/>
              <a:defRPr sz="1517">
                <a:solidFill>
                  <a:schemeClr val="tx1">
                    <a:tint val="75000"/>
                  </a:schemeClr>
                </a:solidFill>
              </a:defRPr>
            </a:lvl5pPr>
            <a:lvl6pPr marL="2476424" indent="0">
              <a:buNone/>
              <a:defRPr sz="1517">
                <a:solidFill>
                  <a:schemeClr val="tx1">
                    <a:tint val="75000"/>
                  </a:schemeClr>
                </a:solidFill>
              </a:defRPr>
            </a:lvl6pPr>
            <a:lvl7pPr marL="2971709" indent="0">
              <a:buNone/>
              <a:defRPr sz="1517">
                <a:solidFill>
                  <a:schemeClr val="tx1">
                    <a:tint val="75000"/>
                  </a:schemeClr>
                </a:solidFill>
              </a:defRPr>
            </a:lvl7pPr>
            <a:lvl8pPr marL="3466993" indent="0">
              <a:buNone/>
              <a:defRPr sz="1517">
                <a:solidFill>
                  <a:schemeClr val="tx1">
                    <a:tint val="75000"/>
                  </a:schemeClr>
                </a:solidFill>
              </a:defRPr>
            </a:lvl8pPr>
            <a:lvl9pPr marL="3962278" indent="0">
              <a:buNone/>
              <a:defRPr sz="151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A7C266F-A379-4406-A4EE-A4A3249FC09C}" type="datetimeFigureOut">
              <a:rPr lang="en-GB" smtClean="0"/>
              <a:t>14/09/2022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22BA432-3C46-4442-A688-1FC6B67F0F68}" type="slidenum">
              <a:rPr lang="en-GB" smtClean="0"/>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42900" y="2311403"/>
            <a:ext cx="3028950" cy="6537502"/>
          </a:xfrm>
        </p:spPr>
        <p:txBody>
          <a:bodyPr/>
          <a:lstStyle>
            <a:lvl1pPr>
              <a:defRPr sz="3033"/>
            </a:lvl1pPr>
            <a:lvl2pPr>
              <a:defRPr sz="2600"/>
            </a:lvl2pPr>
            <a:lvl3pPr>
              <a:defRPr sz="2167"/>
            </a:lvl3pPr>
            <a:lvl4pPr>
              <a:defRPr sz="1950"/>
            </a:lvl4pPr>
            <a:lvl5pPr>
              <a:defRPr sz="1950"/>
            </a:lvl5pPr>
            <a:lvl6pPr>
              <a:defRPr sz="1950"/>
            </a:lvl6pPr>
            <a:lvl7pPr>
              <a:defRPr sz="1950"/>
            </a:lvl7pPr>
            <a:lvl8pPr>
              <a:defRPr sz="1950"/>
            </a:lvl8pPr>
            <a:lvl9pPr>
              <a:defRPr sz="19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3486150" y="2311403"/>
            <a:ext cx="3028950" cy="6537502"/>
          </a:xfrm>
        </p:spPr>
        <p:txBody>
          <a:bodyPr/>
          <a:lstStyle>
            <a:lvl1pPr>
              <a:defRPr sz="3033"/>
            </a:lvl1pPr>
            <a:lvl2pPr>
              <a:defRPr sz="2600"/>
            </a:lvl2pPr>
            <a:lvl3pPr>
              <a:defRPr sz="2167"/>
            </a:lvl3pPr>
            <a:lvl4pPr>
              <a:defRPr sz="1950"/>
            </a:lvl4pPr>
            <a:lvl5pPr>
              <a:defRPr sz="1950"/>
            </a:lvl5pPr>
            <a:lvl6pPr>
              <a:defRPr sz="1950"/>
            </a:lvl6pPr>
            <a:lvl7pPr>
              <a:defRPr sz="1950"/>
            </a:lvl7pPr>
            <a:lvl8pPr>
              <a:defRPr sz="1950"/>
            </a:lvl8pPr>
            <a:lvl9pPr>
              <a:defRPr sz="19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A7C266F-A379-4406-A4EE-A4A3249FC09C}" type="datetimeFigureOut">
              <a:rPr lang="en-GB" smtClean="0"/>
              <a:t>14/09/2022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22BA432-3C46-4442-A688-1FC6B67F0F68}" type="slidenum">
              <a:rPr lang="en-GB" smtClean="0"/>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342902" y="2217385"/>
            <a:ext cx="3030141" cy="924101"/>
          </a:xfrm>
        </p:spPr>
        <p:txBody>
          <a:bodyPr anchor="b"/>
          <a:lstStyle>
            <a:lvl1pPr marL="0" indent="0">
              <a:buNone/>
              <a:defRPr sz="2600" b="1"/>
            </a:lvl1pPr>
            <a:lvl2pPr marL="495285" indent="0">
              <a:buNone/>
              <a:defRPr sz="2167" b="1"/>
            </a:lvl2pPr>
            <a:lvl3pPr marL="990570" indent="0">
              <a:buNone/>
              <a:defRPr sz="1950" b="1"/>
            </a:lvl3pPr>
            <a:lvl4pPr marL="1485854" indent="0">
              <a:buNone/>
              <a:defRPr sz="1733" b="1"/>
            </a:lvl4pPr>
            <a:lvl5pPr marL="1981139" indent="0">
              <a:buNone/>
              <a:defRPr sz="1733" b="1"/>
            </a:lvl5pPr>
            <a:lvl6pPr marL="2476424" indent="0">
              <a:buNone/>
              <a:defRPr sz="1733" b="1"/>
            </a:lvl6pPr>
            <a:lvl7pPr marL="2971709" indent="0">
              <a:buNone/>
              <a:defRPr sz="1733" b="1"/>
            </a:lvl7pPr>
            <a:lvl8pPr marL="3466993" indent="0">
              <a:buNone/>
              <a:defRPr sz="1733" b="1"/>
            </a:lvl8pPr>
            <a:lvl9pPr marL="3962278" indent="0">
              <a:buNone/>
              <a:defRPr sz="1733" b="1"/>
            </a:lvl9pPr>
          </a:lstStyle>
          <a:p>
            <a:pPr lvl="0"/>
            <a:r>
              <a:rPr lang="en-US"/>
              <a:t>Click to edit Master text styles</a:t>
            </a:r>
          </a:p>
        </p:txBody>
      </p:sp>
      <p:sp>
        <p:nvSpPr>
          <p:cNvPr id="4" name="Content Placeholder 3"/>
          <p:cNvSpPr>
            <a:spLocks noGrp="1"/>
          </p:cNvSpPr>
          <p:nvPr>
            <p:ph sz="half" idx="2"/>
          </p:nvPr>
        </p:nvSpPr>
        <p:spPr>
          <a:xfrm>
            <a:off x="342902" y="3141486"/>
            <a:ext cx="3030141" cy="5707416"/>
          </a:xfrm>
        </p:spPr>
        <p:txBody>
          <a:bodyPr/>
          <a:lstStyle>
            <a:lvl1pPr>
              <a:defRPr sz="2600"/>
            </a:lvl1pPr>
            <a:lvl2pPr>
              <a:defRPr sz="2167"/>
            </a:lvl2pPr>
            <a:lvl3pPr>
              <a:defRPr sz="1950"/>
            </a:lvl3pPr>
            <a:lvl4pPr>
              <a:defRPr sz="1733"/>
            </a:lvl4pPr>
            <a:lvl5pPr>
              <a:defRPr sz="1733"/>
            </a:lvl5pPr>
            <a:lvl6pPr>
              <a:defRPr sz="1733"/>
            </a:lvl6pPr>
            <a:lvl7pPr>
              <a:defRPr sz="1733"/>
            </a:lvl7pPr>
            <a:lvl8pPr>
              <a:defRPr sz="1733"/>
            </a:lvl8pPr>
            <a:lvl9pPr>
              <a:defRPr sz="17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3483771" y="2217385"/>
            <a:ext cx="3031331" cy="924101"/>
          </a:xfrm>
        </p:spPr>
        <p:txBody>
          <a:bodyPr anchor="b"/>
          <a:lstStyle>
            <a:lvl1pPr marL="0" indent="0">
              <a:buNone/>
              <a:defRPr sz="2600" b="1"/>
            </a:lvl1pPr>
            <a:lvl2pPr marL="495285" indent="0">
              <a:buNone/>
              <a:defRPr sz="2167" b="1"/>
            </a:lvl2pPr>
            <a:lvl3pPr marL="990570" indent="0">
              <a:buNone/>
              <a:defRPr sz="1950" b="1"/>
            </a:lvl3pPr>
            <a:lvl4pPr marL="1485854" indent="0">
              <a:buNone/>
              <a:defRPr sz="1733" b="1"/>
            </a:lvl4pPr>
            <a:lvl5pPr marL="1981139" indent="0">
              <a:buNone/>
              <a:defRPr sz="1733" b="1"/>
            </a:lvl5pPr>
            <a:lvl6pPr marL="2476424" indent="0">
              <a:buNone/>
              <a:defRPr sz="1733" b="1"/>
            </a:lvl6pPr>
            <a:lvl7pPr marL="2971709" indent="0">
              <a:buNone/>
              <a:defRPr sz="1733" b="1"/>
            </a:lvl7pPr>
            <a:lvl8pPr marL="3466993" indent="0">
              <a:buNone/>
              <a:defRPr sz="1733" b="1"/>
            </a:lvl8pPr>
            <a:lvl9pPr marL="3962278" indent="0">
              <a:buNone/>
              <a:defRPr sz="1733" b="1"/>
            </a:lvl9pPr>
          </a:lstStyle>
          <a:p>
            <a:pPr lvl="0"/>
            <a:r>
              <a:rPr lang="en-US"/>
              <a:t>Click to edit Master text styles</a:t>
            </a:r>
          </a:p>
        </p:txBody>
      </p:sp>
      <p:sp>
        <p:nvSpPr>
          <p:cNvPr id="6" name="Content Placeholder 5"/>
          <p:cNvSpPr>
            <a:spLocks noGrp="1"/>
          </p:cNvSpPr>
          <p:nvPr>
            <p:ph sz="quarter" idx="4"/>
          </p:nvPr>
        </p:nvSpPr>
        <p:spPr>
          <a:xfrm>
            <a:off x="3483771" y="3141486"/>
            <a:ext cx="3031331" cy="5707416"/>
          </a:xfrm>
        </p:spPr>
        <p:txBody>
          <a:bodyPr/>
          <a:lstStyle>
            <a:lvl1pPr>
              <a:defRPr sz="2600"/>
            </a:lvl1pPr>
            <a:lvl2pPr>
              <a:defRPr sz="2167"/>
            </a:lvl2pPr>
            <a:lvl3pPr>
              <a:defRPr sz="1950"/>
            </a:lvl3pPr>
            <a:lvl4pPr>
              <a:defRPr sz="1733"/>
            </a:lvl4pPr>
            <a:lvl5pPr>
              <a:defRPr sz="1733"/>
            </a:lvl5pPr>
            <a:lvl6pPr>
              <a:defRPr sz="1733"/>
            </a:lvl6pPr>
            <a:lvl7pPr>
              <a:defRPr sz="1733"/>
            </a:lvl7pPr>
            <a:lvl8pPr>
              <a:defRPr sz="1733"/>
            </a:lvl8pPr>
            <a:lvl9pPr>
              <a:defRPr sz="17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A7C266F-A379-4406-A4EE-A4A3249FC09C}" type="datetimeFigureOut">
              <a:rPr lang="en-GB" smtClean="0"/>
              <a:t>14/09/2022</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222BA432-3C46-4442-A688-1FC6B67F0F68}" type="slidenum">
              <a:rPr lang="en-GB" smtClean="0"/>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A7C266F-A379-4406-A4EE-A4A3249FC09C}" type="datetimeFigureOut">
              <a:rPr lang="en-GB" smtClean="0"/>
              <a:t>14/09/2022</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222BA432-3C46-4442-A688-1FC6B67F0F68}" type="slidenum">
              <a:rPr lang="en-GB" smtClean="0"/>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7C266F-A379-4406-A4EE-A4A3249FC09C}" type="datetimeFigureOut">
              <a:rPr lang="en-GB" smtClean="0"/>
              <a:t>14/09/2022</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222BA432-3C46-4442-A688-1FC6B67F0F68}" type="slidenum">
              <a:rPr lang="en-GB" smtClean="0"/>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2" y="394406"/>
            <a:ext cx="2256235" cy="1678517"/>
          </a:xfrm>
        </p:spPr>
        <p:txBody>
          <a:bodyPr anchor="b"/>
          <a:lstStyle>
            <a:lvl1pPr algn="l">
              <a:defRPr sz="2167" b="1"/>
            </a:lvl1pPr>
          </a:lstStyle>
          <a:p>
            <a:r>
              <a:rPr lang="en-US"/>
              <a:t>Click to edit Master title style</a:t>
            </a:r>
            <a:endParaRPr lang="en-GB"/>
          </a:p>
        </p:txBody>
      </p:sp>
      <p:sp>
        <p:nvSpPr>
          <p:cNvPr id="3" name="Content Placeholder 2"/>
          <p:cNvSpPr>
            <a:spLocks noGrp="1"/>
          </p:cNvSpPr>
          <p:nvPr>
            <p:ph idx="1"/>
          </p:nvPr>
        </p:nvSpPr>
        <p:spPr>
          <a:xfrm>
            <a:off x="2681289" y="394409"/>
            <a:ext cx="3833813" cy="8454497"/>
          </a:xfrm>
        </p:spPr>
        <p:txBody>
          <a:bodyPr/>
          <a:lstStyle>
            <a:lvl1pPr>
              <a:defRPr sz="3467"/>
            </a:lvl1pPr>
            <a:lvl2pPr>
              <a:defRPr sz="3033"/>
            </a:lvl2pPr>
            <a:lvl3pPr>
              <a:defRPr sz="2600"/>
            </a:lvl3pPr>
            <a:lvl4pPr>
              <a:defRPr sz="2167"/>
            </a:lvl4pPr>
            <a:lvl5pPr>
              <a:defRPr sz="2167"/>
            </a:lvl5pPr>
            <a:lvl6pPr>
              <a:defRPr sz="2167"/>
            </a:lvl6pPr>
            <a:lvl7pPr>
              <a:defRPr sz="2167"/>
            </a:lvl7pPr>
            <a:lvl8pPr>
              <a:defRPr sz="2167"/>
            </a:lvl8pPr>
            <a:lvl9pPr>
              <a:defRPr sz="21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342902" y="2072925"/>
            <a:ext cx="2256235" cy="6775980"/>
          </a:xfrm>
        </p:spPr>
        <p:txBody>
          <a:bodyPr/>
          <a:lstStyle>
            <a:lvl1pPr marL="0" indent="0">
              <a:buNone/>
              <a:defRPr sz="1517"/>
            </a:lvl1pPr>
            <a:lvl2pPr marL="495285" indent="0">
              <a:buNone/>
              <a:defRPr sz="1300"/>
            </a:lvl2pPr>
            <a:lvl3pPr marL="990570" indent="0">
              <a:buNone/>
              <a:defRPr sz="1083"/>
            </a:lvl3pPr>
            <a:lvl4pPr marL="1485854" indent="0">
              <a:buNone/>
              <a:defRPr sz="975"/>
            </a:lvl4pPr>
            <a:lvl5pPr marL="1981139" indent="0">
              <a:buNone/>
              <a:defRPr sz="975"/>
            </a:lvl5pPr>
            <a:lvl6pPr marL="2476424" indent="0">
              <a:buNone/>
              <a:defRPr sz="975"/>
            </a:lvl6pPr>
            <a:lvl7pPr marL="2971709" indent="0">
              <a:buNone/>
              <a:defRPr sz="975"/>
            </a:lvl7pPr>
            <a:lvl8pPr marL="3466993" indent="0">
              <a:buNone/>
              <a:defRPr sz="975"/>
            </a:lvl8pPr>
            <a:lvl9pPr marL="3962278" indent="0">
              <a:buNone/>
              <a:defRPr sz="975"/>
            </a:lvl9pPr>
          </a:lstStyle>
          <a:p>
            <a:pPr lvl="0"/>
            <a:r>
              <a:rPr lang="en-US"/>
              <a:t>Click to edit Master text styles</a:t>
            </a:r>
          </a:p>
        </p:txBody>
      </p:sp>
      <p:sp>
        <p:nvSpPr>
          <p:cNvPr id="5" name="Date Placeholder 4"/>
          <p:cNvSpPr>
            <a:spLocks noGrp="1"/>
          </p:cNvSpPr>
          <p:nvPr>
            <p:ph type="dt" sz="half" idx="10"/>
          </p:nvPr>
        </p:nvSpPr>
        <p:spPr/>
        <p:txBody>
          <a:bodyPr/>
          <a:lstStyle/>
          <a:p>
            <a:fld id="{7A7C266F-A379-4406-A4EE-A4A3249FC09C}" type="datetimeFigureOut">
              <a:rPr lang="en-GB" smtClean="0"/>
              <a:t>14/09/2022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22BA432-3C46-4442-A688-1FC6B67F0F68}" type="slidenum">
              <a:rPr lang="en-GB" smtClean="0"/>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934202"/>
            <a:ext cx="4114800" cy="818622"/>
          </a:xfrm>
        </p:spPr>
        <p:txBody>
          <a:bodyPr anchor="b"/>
          <a:lstStyle>
            <a:lvl1pPr algn="l">
              <a:defRPr sz="2167" b="1"/>
            </a:lvl1pPr>
          </a:lstStyle>
          <a:p>
            <a:r>
              <a:rPr lang="en-US"/>
              <a:t>Click to edit Master title style</a:t>
            </a:r>
            <a:endParaRPr lang="en-GB"/>
          </a:p>
        </p:txBody>
      </p:sp>
      <p:sp>
        <p:nvSpPr>
          <p:cNvPr id="3" name="Picture Placeholder 2"/>
          <p:cNvSpPr>
            <a:spLocks noGrp="1"/>
          </p:cNvSpPr>
          <p:nvPr>
            <p:ph type="pic" idx="1"/>
          </p:nvPr>
        </p:nvSpPr>
        <p:spPr>
          <a:xfrm>
            <a:off x="1344216" y="885119"/>
            <a:ext cx="4114800" cy="5943600"/>
          </a:xfrm>
        </p:spPr>
        <p:txBody>
          <a:bodyPr/>
          <a:lstStyle>
            <a:lvl1pPr marL="0" indent="0">
              <a:buNone/>
              <a:defRPr sz="3467"/>
            </a:lvl1pPr>
            <a:lvl2pPr marL="495285" indent="0">
              <a:buNone/>
              <a:defRPr sz="3033"/>
            </a:lvl2pPr>
            <a:lvl3pPr marL="990570" indent="0">
              <a:buNone/>
              <a:defRPr sz="2600"/>
            </a:lvl3pPr>
            <a:lvl4pPr marL="1485854" indent="0">
              <a:buNone/>
              <a:defRPr sz="2167"/>
            </a:lvl4pPr>
            <a:lvl5pPr marL="1981139" indent="0">
              <a:buNone/>
              <a:defRPr sz="2167"/>
            </a:lvl5pPr>
            <a:lvl6pPr marL="2476424" indent="0">
              <a:buNone/>
              <a:defRPr sz="2167"/>
            </a:lvl6pPr>
            <a:lvl7pPr marL="2971709" indent="0">
              <a:buNone/>
              <a:defRPr sz="2167"/>
            </a:lvl7pPr>
            <a:lvl8pPr marL="3466993" indent="0">
              <a:buNone/>
              <a:defRPr sz="2167"/>
            </a:lvl8pPr>
            <a:lvl9pPr marL="3962278" indent="0">
              <a:buNone/>
              <a:defRPr sz="2167"/>
            </a:lvl9pPr>
          </a:lstStyle>
          <a:p>
            <a:endParaRPr lang="en-GB" dirty="0"/>
          </a:p>
        </p:txBody>
      </p:sp>
      <p:sp>
        <p:nvSpPr>
          <p:cNvPr id="4" name="Text Placeholder 3"/>
          <p:cNvSpPr>
            <a:spLocks noGrp="1"/>
          </p:cNvSpPr>
          <p:nvPr>
            <p:ph type="body" sz="half" idx="2"/>
          </p:nvPr>
        </p:nvSpPr>
        <p:spPr>
          <a:xfrm>
            <a:off x="1344216" y="7752824"/>
            <a:ext cx="4114800" cy="1162578"/>
          </a:xfrm>
        </p:spPr>
        <p:txBody>
          <a:bodyPr/>
          <a:lstStyle>
            <a:lvl1pPr marL="0" indent="0">
              <a:buNone/>
              <a:defRPr sz="1517"/>
            </a:lvl1pPr>
            <a:lvl2pPr marL="495285" indent="0">
              <a:buNone/>
              <a:defRPr sz="1300"/>
            </a:lvl2pPr>
            <a:lvl3pPr marL="990570" indent="0">
              <a:buNone/>
              <a:defRPr sz="1083"/>
            </a:lvl3pPr>
            <a:lvl4pPr marL="1485854" indent="0">
              <a:buNone/>
              <a:defRPr sz="975"/>
            </a:lvl4pPr>
            <a:lvl5pPr marL="1981139" indent="0">
              <a:buNone/>
              <a:defRPr sz="975"/>
            </a:lvl5pPr>
            <a:lvl6pPr marL="2476424" indent="0">
              <a:buNone/>
              <a:defRPr sz="975"/>
            </a:lvl6pPr>
            <a:lvl7pPr marL="2971709" indent="0">
              <a:buNone/>
              <a:defRPr sz="975"/>
            </a:lvl7pPr>
            <a:lvl8pPr marL="3466993" indent="0">
              <a:buNone/>
              <a:defRPr sz="975"/>
            </a:lvl8pPr>
            <a:lvl9pPr marL="3962278" indent="0">
              <a:buNone/>
              <a:defRPr sz="975"/>
            </a:lvl9pPr>
          </a:lstStyle>
          <a:p>
            <a:pPr lvl="0"/>
            <a:r>
              <a:rPr lang="en-US"/>
              <a:t>Click to edit Master text styles</a:t>
            </a:r>
          </a:p>
        </p:txBody>
      </p:sp>
      <p:sp>
        <p:nvSpPr>
          <p:cNvPr id="5" name="Date Placeholder 4"/>
          <p:cNvSpPr>
            <a:spLocks noGrp="1"/>
          </p:cNvSpPr>
          <p:nvPr>
            <p:ph type="dt" sz="half" idx="10"/>
          </p:nvPr>
        </p:nvSpPr>
        <p:spPr/>
        <p:txBody>
          <a:bodyPr/>
          <a:lstStyle/>
          <a:p>
            <a:fld id="{7A7C266F-A379-4406-A4EE-A4A3249FC09C}" type="datetimeFigureOut">
              <a:rPr lang="en-GB" smtClean="0"/>
              <a:t>14/09/2022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22BA432-3C46-4442-A688-1FC6B67F0F68}" type="slidenum">
              <a:rPr lang="en-GB" smtClean="0"/>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96699"/>
            <a:ext cx="6172200" cy="1651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342900" y="2311403"/>
            <a:ext cx="6172200" cy="653750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342900" y="9181398"/>
            <a:ext cx="1600200" cy="527402"/>
          </a:xfrm>
          <a:prstGeom prst="rect">
            <a:avLst/>
          </a:prstGeom>
        </p:spPr>
        <p:txBody>
          <a:bodyPr vert="horz" lIns="91440" tIns="45720" rIns="91440" bIns="45720" rtlCol="0" anchor="ctr"/>
          <a:lstStyle>
            <a:lvl1pPr algn="l">
              <a:defRPr sz="1300">
                <a:solidFill>
                  <a:schemeClr val="tx1">
                    <a:tint val="75000"/>
                  </a:schemeClr>
                </a:solidFill>
              </a:defRPr>
            </a:lvl1pPr>
          </a:lstStyle>
          <a:p>
            <a:fld id="{7A7C266F-A379-4406-A4EE-A4A3249FC09C}" type="datetimeFigureOut">
              <a:rPr lang="en-GB" smtClean="0"/>
              <a:t>14/09/2022</a:t>
            </a:fld>
            <a:endParaRPr lang="en-GB" dirty="0"/>
          </a:p>
        </p:txBody>
      </p:sp>
      <p:sp>
        <p:nvSpPr>
          <p:cNvPr id="5" name="Footer Placeholder 4"/>
          <p:cNvSpPr>
            <a:spLocks noGrp="1"/>
          </p:cNvSpPr>
          <p:nvPr>
            <p:ph type="ftr" sz="quarter" idx="3"/>
          </p:nvPr>
        </p:nvSpPr>
        <p:spPr>
          <a:xfrm>
            <a:off x="2343150" y="9181398"/>
            <a:ext cx="2171700" cy="527402"/>
          </a:xfrm>
          <a:prstGeom prst="rect">
            <a:avLst/>
          </a:prstGeom>
        </p:spPr>
        <p:txBody>
          <a:bodyPr vert="horz" lIns="91440" tIns="45720" rIns="91440" bIns="45720" rtlCol="0" anchor="ctr"/>
          <a:lstStyle>
            <a:lvl1pPr algn="ctr">
              <a:defRPr sz="13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4914900" y="9181398"/>
            <a:ext cx="1600200" cy="527402"/>
          </a:xfrm>
          <a:prstGeom prst="rect">
            <a:avLst/>
          </a:prstGeom>
        </p:spPr>
        <p:txBody>
          <a:bodyPr vert="horz" lIns="91440" tIns="45720" rIns="91440" bIns="45720" rtlCol="0" anchor="ctr"/>
          <a:lstStyle>
            <a:lvl1pPr algn="r">
              <a:defRPr sz="1300">
                <a:solidFill>
                  <a:schemeClr val="tx1">
                    <a:tint val="75000"/>
                  </a:schemeClr>
                </a:solidFill>
              </a:defRPr>
            </a:lvl1pPr>
          </a:lstStyle>
          <a:p>
            <a:fld id="{222BA432-3C46-4442-A688-1FC6B67F0F68}" type="slidenum">
              <a:rPr lang="en-GB" smtClean="0"/>
              <a:t>‹#›</a:t>
            </a:fld>
            <a:endParaRPr lang="en-GB"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90570" rtl="0" eaLnBrk="1" latinLnBrk="0" hangingPunct="1">
        <a:spcBef>
          <a:spcPct val="0"/>
        </a:spcBef>
        <a:buNone/>
        <a:defRPr sz="4767" kern="1200">
          <a:solidFill>
            <a:schemeClr val="tx1"/>
          </a:solidFill>
          <a:latin typeface="+mj-lt"/>
          <a:ea typeface="+mj-ea"/>
          <a:cs typeface="+mj-cs"/>
        </a:defRPr>
      </a:lvl1pPr>
    </p:titleStyle>
    <p:bodyStyle>
      <a:lvl1pPr marL="371464" indent="-371464" algn="l" defTabSz="990570" rtl="0" eaLnBrk="1" latinLnBrk="0" hangingPunct="1">
        <a:spcBef>
          <a:spcPct val="20000"/>
        </a:spcBef>
        <a:buFont typeface="Arial" pitchFamily="34" charset="0"/>
        <a:buChar char="•"/>
        <a:defRPr sz="3467" kern="1200">
          <a:solidFill>
            <a:schemeClr val="tx1"/>
          </a:solidFill>
          <a:latin typeface="+mn-lt"/>
          <a:ea typeface="+mn-ea"/>
          <a:cs typeface="+mn-cs"/>
        </a:defRPr>
      </a:lvl1pPr>
      <a:lvl2pPr marL="804838" indent="-309553" algn="l" defTabSz="990570" rtl="0" eaLnBrk="1" latinLnBrk="0" hangingPunct="1">
        <a:spcBef>
          <a:spcPct val="20000"/>
        </a:spcBef>
        <a:buFont typeface="Arial" pitchFamily="34" charset="0"/>
        <a:buChar char="–"/>
        <a:defRPr sz="3033" kern="1200">
          <a:solidFill>
            <a:schemeClr val="tx1"/>
          </a:solidFill>
          <a:latin typeface="+mn-lt"/>
          <a:ea typeface="+mn-ea"/>
          <a:cs typeface="+mn-cs"/>
        </a:defRPr>
      </a:lvl2pPr>
      <a:lvl3pPr marL="1238212" indent="-247642" algn="l" defTabSz="990570"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733497" indent="-247642" algn="l" defTabSz="990570" rtl="0" eaLnBrk="1" latinLnBrk="0" hangingPunct="1">
        <a:spcBef>
          <a:spcPct val="20000"/>
        </a:spcBef>
        <a:buFont typeface="Arial" pitchFamily="34" charset="0"/>
        <a:buChar char="–"/>
        <a:defRPr sz="2167" kern="1200">
          <a:solidFill>
            <a:schemeClr val="tx1"/>
          </a:solidFill>
          <a:latin typeface="+mn-lt"/>
          <a:ea typeface="+mn-ea"/>
          <a:cs typeface="+mn-cs"/>
        </a:defRPr>
      </a:lvl4pPr>
      <a:lvl5pPr marL="2228781" indent="-247642" algn="l" defTabSz="990570" rtl="0" eaLnBrk="1" latinLnBrk="0" hangingPunct="1">
        <a:spcBef>
          <a:spcPct val="20000"/>
        </a:spcBef>
        <a:buFont typeface="Arial" pitchFamily="34" charset="0"/>
        <a:buChar char="»"/>
        <a:defRPr sz="2167" kern="1200">
          <a:solidFill>
            <a:schemeClr val="tx1"/>
          </a:solidFill>
          <a:latin typeface="+mn-lt"/>
          <a:ea typeface="+mn-ea"/>
          <a:cs typeface="+mn-cs"/>
        </a:defRPr>
      </a:lvl5pPr>
      <a:lvl6pPr marL="2724066" indent="-247642" algn="l" defTabSz="990570" rtl="0" eaLnBrk="1" latinLnBrk="0" hangingPunct="1">
        <a:spcBef>
          <a:spcPct val="20000"/>
        </a:spcBef>
        <a:buFont typeface="Arial" pitchFamily="34" charset="0"/>
        <a:buChar char="•"/>
        <a:defRPr sz="2167" kern="1200">
          <a:solidFill>
            <a:schemeClr val="tx1"/>
          </a:solidFill>
          <a:latin typeface="+mn-lt"/>
          <a:ea typeface="+mn-ea"/>
          <a:cs typeface="+mn-cs"/>
        </a:defRPr>
      </a:lvl6pPr>
      <a:lvl7pPr marL="3219351" indent="-247642" algn="l" defTabSz="990570" rtl="0" eaLnBrk="1" latinLnBrk="0" hangingPunct="1">
        <a:spcBef>
          <a:spcPct val="20000"/>
        </a:spcBef>
        <a:buFont typeface="Arial" pitchFamily="34" charset="0"/>
        <a:buChar char="•"/>
        <a:defRPr sz="2167" kern="1200">
          <a:solidFill>
            <a:schemeClr val="tx1"/>
          </a:solidFill>
          <a:latin typeface="+mn-lt"/>
          <a:ea typeface="+mn-ea"/>
          <a:cs typeface="+mn-cs"/>
        </a:defRPr>
      </a:lvl7pPr>
      <a:lvl8pPr marL="3714636" indent="-247642" algn="l" defTabSz="990570" rtl="0" eaLnBrk="1" latinLnBrk="0" hangingPunct="1">
        <a:spcBef>
          <a:spcPct val="20000"/>
        </a:spcBef>
        <a:buFont typeface="Arial" pitchFamily="34" charset="0"/>
        <a:buChar char="•"/>
        <a:defRPr sz="2167" kern="1200">
          <a:solidFill>
            <a:schemeClr val="tx1"/>
          </a:solidFill>
          <a:latin typeface="+mn-lt"/>
          <a:ea typeface="+mn-ea"/>
          <a:cs typeface="+mn-cs"/>
        </a:defRPr>
      </a:lvl8pPr>
      <a:lvl9pPr marL="4209920" indent="-247642" algn="l" defTabSz="990570" rtl="0" eaLnBrk="1" latinLnBrk="0" hangingPunct="1">
        <a:spcBef>
          <a:spcPct val="20000"/>
        </a:spcBef>
        <a:buFont typeface="Arial" pitchFamily="34" charset="0"/>
        <a:buChar char="•"/>
        <a:defRPr sz="2167" kern="1200">
          <a:solidFill>
            <a:schemeClr val="tx1"/>
          </a:solidFill>
          <a:latin typeface="+mn-lt"/>
          <a:ea typeface="+mn-ea"/>
          <a:cs typeface="+mn-cs"/>
        </a:defRPr>
      </a:lvl9pPr>
    </p:bodyStyle>
    <p:otherStyle>
      <a:defPPr>
        <a:defRPr lang="en-US"/>
      </a:defPPr>
      <a:lvl1pPr marL="0" algn="l" defTabSz="990570" rtl="0" eaLnBrk="1" latinLnBrk="0" hangingPunct="1">
        <a:defRPr sz="1950" kern="1200">
          <a:solidFill>
            <a:schemeClr val="tx1"/>
          </a:solidFill>
          <a:latin typeface="+mn-lt"/>
          <a:ea typeface="+mn-ea"/>
          <a:cs typeface="+mn-cs"/>
        </a:defRPr>
      </a:lvl1pPr>
      <a:lvl2pPr marL="495285" algn="l" defTabSz="990570" rtl="0" eaLnBrk="1" latinLnBrk="0" hangingPunct="1">
        <a:defRPr sz="1950" kern="1200">
          <a:solidFill>
            <a:schemeClr val="tx1"/>
          </a:solidFill>
          <a:latin typeface="+mn-lt"/>
          <a:ea typeface="+mn-ea"/>
          <a:cs typeface="+mn-cs"/>
        </a:defRPr>
      </a:lvl2pPr>
      <a:lvl3pPr marL="990570" algn="l" defTabSz="990570" rtl="0" eaLnBrk="1" latinLnBrk="0" hangingPunct="1">
        <a:defRPr sz="1950" kern="1200">
          <a:solidFill>
            <a:schemeClr val="tx1"/>
          </a:solidFill>
          <a:latin typeface="+mn-lt"/>
          <a:ea typeface="+mn-ea"/>
          <a:cs typeface="+mn-cs"/>
        </a:defRPr>
      </a:lvl3pPr>
      <a:lvl4pPr marL="1485854" algn="l" defTabSz="990570" rtl="0" eaLnBrk="1" latinLnBrk="0" hangingPunct="1">
        <a:defRPr sz="1950" kern="1200">
          <a:solidFill>
            <a:schemeClr val="tx1"/>
          </a:solidFill>
          <a:latin typeface="+mn-lt"/>
          <a:ea typeface="+mn-ea"/>
          <a:cs typeface="+mn-cs"/>
        </a:defRPr>
      </a:lvl4pPr>
      <a:lvl5pPr marL="1981139" algn="l" defTabSz="990570" rtl="0" eaLnBrk="1" latinLnBrk="0" hangingPunct="1">
        <a:defRPr sz="1950" kern="1200">
          <a:solidFill>
            <a:schemeClr val="tx1"/>
          </a:solidFill>
          <a:latin typeface="+mn-lt"/>
          <a:ea typeface="+mn-ea"/>
          <a:cs typeface="+mn-cs"/>
        </a:defRPr>
      </a:lvl5pPr>
      <a:lvl6pPr marL="2476424" algn="l" defTabSz="990570" rtl="0" eaLnBrk="1" latinLnBrk="0" hangingPunct="1">
        <a:defRPr sz="1950" kern="1200">
          <a:solidFill>
            <a:schemeClr val="tx1"/>
          </a:solidFill>
          <a:latin typeface="+mn-lt"/>
          <a:ea typeface="+mn-ea"/>
          <a:cs typeface="+mn-cs"/>
        </a:defRPr>
      </a:lvl6pPr>
      <a:lvl7pPr marL="2971709" algn="l" defTabSz="990570" rtl="0" eaLnBrk="1" latinLnBrk="0" hangingPunct="1">
        <a:defRPr sz="1950" kern="1200">
          <a:solidFill>
            <a:schemeClr val="tx1"/>
          </a:solidFill>
          <a:latin typeface="+mn-lt"/>
          <a:ea typeface="+mn-ea"/>
          <a:cs typeface="+mn-cs"/>
        </a:defRPr>
      </a:lvl7pPr>
      <a:lvl8pPr marL="3466993" algn="l" defTabSz="990570" rtl="0" eaLnBrk="1" latinLnBrk="0" hangingPunct="1">
        <a:defRPr sz="1950" kern="1200">
          <a:solidFill>
            <a:schemeClr val="tx1"/>
          </a:solidFill>
          <a:latin typeface="+mn-lt"/>
          <a:ea typeface="+mn-ea"/>
          <a:cs typeface="+mn-cs"/>
        </a:defRPr>
      </a:lvl8pPr>
      <a:lvl9pPr marL="3962278" algn="l" defTabSz="990570" rtl="0" eaLnBrk="1" latinLnBrk="0" hangingPunct="1">
        <a:defRPr sz="19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mailto:committee@hle.org.uk" TargetMode="External"/><Relationship Id="rId5" Type="http://schemas.openxmlformats.org/officeDocument/2006/relationships/image" Target="../media/image4.jp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0.png"/><Relationship Id="rId3" Type="http://schemas.openxmlformats.org/officeDocument/2006/relationships/hyperlink" Target="mailto:foreman@hle.org.uk" TargetMode="External"/><Relationship Id="rId7" Type="http://schemas.openxmlformats.org/officeDocument/2006/relationships/hyperlink" Target="mailto:hollylodgera@gmail.com" TargetMode="External"/><Relationship Id="rId12" Type="http://schemas.openxmlformats.org/officeDocument/2006/relationships/image" Target="../media/image9.png"/><Relationship Id="rId2" Type="http://schemas.openxmlformats.org/officeDocument/2006/relationships/hyperlink" Target="mailto:suggestionbox@hle.org.uk" TargetMode="External"/><Relationship Id="rId1" Type="http://schemas.openxmlformats.org/officeDocument/2006/relationships/slideLayout" Target="../slideLayouts/slideLayout6.xml"/><Relationship Id="rId6" Type="http://schemas.openxmlformats.org/officeDocument/2006/relationships/image" Target="../media/image6.png"/><Relationship Id="rId11" Type="http://schemas.openxmlformats.org/officeDocument/2006/relationships/hyperlink" Target="http://www.urban-forest.org/" TargetMode="External"/><Relationship Id="rId5" Type="http://schemas.openxmlformats.org/officeDocument/2006/relationships/hyperlink" Target="mailto:secretary@hle.org.uk" TargetMode="External"/><Relationship Id="rId10" Type="http://schemas.openxmlformats.org/officeDocument/2006/relationships/hyperlink" Target="mailto:paula@urban-forest.org" TargetMode="External"/><Relationship Id="rId4" Type="http://schemas.openxmlformats.org/officeDocument/2006/relationships/hyperlink" Target="mailto:manager@hle.org.uk" TargetMode="External"/><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txBox="1">
            <a:spLocks/>
          </p:cNvSpPr>
          <p:nvPr/>
        </p:nvSpPr>
        <p:spPr>
          <a:xfrm>
            <a:off x="2160" y="992546"/>
            <a:ext cx="6858000" cy="448313"/>
          </a:xfrm>
          <a:prstGeom prst="rect">
            <a:avLst/>
          </a:prstGeom>
        </p:spPr>
        <p:txBody>
          <a:bodyPr vert="horz" lIns="99060" tIns="49530" rIns="99060" bIns="49530" rtlCol="0" anchor="ctr">
            <a:noAutofit/>
          </a:bodyPr>
          <a:lstStyle/>
          <a:p>
            <a:pPr algn="ctr" defTabSz="990570">
              <a:spcBef>
                <a:spcPct val="0"/>
              </a:spcBef>
              <a:defRPr/>
            </a:pPr>
            <a:endParaRPr lang="en-GB" sz="1950" b="1" dirty="0">
              <a:latin typeface="+mj-lt"/>
              <a:ea typeface="+mj-ea"/>
              <a:cs typeface="+mj-cs"/>
            </a:endParaRPr>
          </a:p>
          <a:p>
            <a:pPr algn="ctr" defTabSz="990570">
              <a:spcBef>
                <a:spcPct val="0"/>
              </a:spcBef>
              <a:defRPr/>
            </a:pPr>
            <a:r>
              <a:rPr lang="en-GB" sz="1950" b="1" dirty="0">
                <a:latin typeface="+mj-lt"/>
                <a:ea typeface="+mj-ea"/>
                <a:cs typeface="+mj-cs"/>
              </a:rPr>
              <a:t>NEWSLETTER SEPTEMBER 2022</a:t>
            </a:r>
          </a:p>
        </p:txBody>
      </p:sp>
      <p:sp>
        <p:nvSpPr>
          <p:cNvPr id="9" name="AutoShape 2" descr="https://email.1and1.co.uk/ajax/mail?action=attachment&amp;session=8af6dc2db9664100af98e8e043270cae&amp;folder=default0%2FINBOX&amp;id=1439796330288989364&amp;attachment=2&amp;save=0&amp;filter=1"/>
          <p:cNvSpPr>
            <a:spLocks noChangeAspect="1" noChangeArrowheads="1"/>
          </p:cNvSpPr>
          <p:nvPr/>
        </p:nvSpPr>
        <p:spPr bwMode="auto">
          <a:xfrm>
            <a:off x="-117210" y="-156501"/>
            <a:ext cx="330200" cy="3302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9060" tIns="49530" rIns="99060" bIns="49530" numCol="1" anchor="t" anchorCtr="0" compatLnSpc="1">
            <a:prstTxWarp prst="textNoShape">
              <a:avLst/>
            </a:prstTxWarp>
          </a:bodyPr>
          <a:lstStyle/>
          <a:p>
            <a:endParaRPr lang="en-GB" sz="1950"/>
          </a:p>
        </p:txBody>
      </p:sp>
      <p:pic>
        <p:nvPicPr>
          <p:cNvPr id="11" name="Picture 10" descr="Text&#10;&#10;Description automatically generated with low confidence">
            <a:extLst>
              <a:ext uri="{FF2B5EF4-FFF2-40B4-BE49-F238E27FC236}">
                <a16:creationId xmlns:a16="http://schemas.microsoft.com/office/drawing/2014/main" id="{E137BF5C-A667-4E51-BF10-7446D965CE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150" y="0"/>
            <a:ext cx="5981700" cy="1136576"/>
          </a:xfrm>
          <a:prstGeom prst="rect">
            <a:avLst/>
          </a:prstGeom>
        </p:spPr>
      </p:pic>
      <p:sp>
        <p:nvSpPr>
          <p:cNvPr id="14" name="Rectangle 1">
            <a:extLst>
              <a:ext uri="{FF2B5EF4-FFF2-40B4-BE49-F238E27FC236}">
                <a16:creationId xmlns:a16="http://schemas.microsoft.com/office/drawing/2014/main" id="{51EC6CC4-1830-77D5-AFA6-BFFE4273CDB4}"/>
              </a:ext>
            </a:extLst>
          </p:cNvPr>
          <p:cNvSpPr>
            <a:spLocks noChangeArrowheads="1"/>
          </p:cNvSpPr>
          <p:nvPr/>
        </p:nvSpPr>
        <p:spPr bwMode="auto">
          <a:xfrm>
            <a:off x="0" y="-76944"/>
            <a:ext cx="195887"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400" b="0" i="0" u="none" strike="noStrike" cap="none" normalizeH="0" baseline="0" dirty="0">
                <a:ln>
                  <a:noFill/>
                </a:ln>
                <a:solidFill>
                  <a:schemeClr val="tx1"/>
                </a:solidFill>
                <a:effectLst/>
              </a:rPr>
              <a:t> </a:t>
            </a: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21" name="Rectangle 20">
            <a:extLst>
              <a:ext uri="{FF2B5EF4-FFF2-40B4-BE49-F238E27FC236}">
                <a16:creationId xmlns:a16="http://schemas.microsoft.com/office/drawing/2014/main" id="{B1B2CB3C-83FF-4C76-5F94-165CCA6CE491}"/>
              </a:ext>
            </a:extLst>
          </p:cNvPr>
          <p:cNvSpPr/>
          <p:nvPr/>
        </p:nvSpPr>
        <p:spPr>
          <a:xfrm>
            <a:off x="3140968" y="4304928"/>
            <a:ext cx="3205575" cy="23466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000" b="1" u="sng" dirty="0">
              <a:solidFill>
                <a:schemeClr val="tx1"/>
              </a:solidFill>
            </a:endParaRPr>
          </a:p>
          <a:p>
            <a:pPr algn="ctr"/>
            <a:r>
              <a:rPr lang="en-GB" sz="1000" b="1" u="sng" dirty="0">
                <a:solidFill>
                  <a:schemeClr val="tx1"/>
                </a:solidFill>
              </a:rPr>
              <a:t>ELECTRIC CAR USERS</a:t>
            </a:r>
          </a:p>
          <a:p>
            <a:pPr algn="ctr"/>
            <a:endParaRPr lang="en-GB" sz="1000" b="1" u="sng" dirty="0">
              <a:solidFill>
                <a:schemeClr val="tx1"/>
              </a:solidFill>
            </a:endParaRPr>
          </a:p>
          <a:p>
            <a:pPr algn="ctr"/>
            <a:endParaRPr lang="en-GB" sz="1000" b="1" u="sng" dirty="0">
              <a:solidFill>
                <a:schemeClr val="tx1"/>
              </a:solidFill>
            </a:endParaRPr>
          </a:p>
          <a:p>
            <a:r>
              <a:rPr lang="en-GB" sz="1000" dirty="0">
                <a:solidFill>
                  <a:schemeClr val="tx1"/>
                </a:solidFill>
              </a:rPr>
              <a:t>I want to remind all residents that we have three charging points on the Estate.  If you have an Electric car, do please get in touch with me for further information, it might make charging your car much easier.  </a:t>
            </a:r>
          </a:p>
          <a:p>
            <a:endParaRPr lang="en-GB" sz="1000" dirty="0">
              <a:solidFill>
                <a:schemeClr val="tx1"/>
              </a:solidFill>
            </a:endParaRPr>
          </a:p>
          <a:p>
            <a:r>
              <a:rPr lang="en-GB" sz="1000" dirty="0">
                <a:solidFill>
                  <a:schemeClr val="tx1"/>
                </a:solidFill>
              </a:rPr>
              <a:t>We Use Genie, they have charging points throughout the country.</a:t>
            </a:r>
          </a:p>
          <a:p>
            <a:endParaRPr lang="en-GB" sz="1000" dirty="0">
              <a:solidFill>
                <a:schemeClr val="tx1"/>
              </a:solidFill>
            </a:endParaRPr>
          </a:p>
          <a:p>
            <a:r>
              <a:rPr lang="en-GB" sz="1000" dirty="0">
                <a:solidFill>
                  <a:schemeClr val="tx1"/>
                </a:solidFill>
              </a:rPr>
              <a:t>Please email me or come to the hut and I will help you to register your vehicle.</a:t>
            </a:r>
          </a:p>
          <a:p>
            <a:endParaRPr lang="en-GB" sz="1200" dirty="0">
              <a:solidFill>
                <a:schemeClr val="tx1"/>
              </a:solidFill>
            </a:endParaRPr>
          </a:p>
          <a:p>
            <a:endParaRPr lang="en-GB" sz="1200" dirty="0">
              <a:solidFill>
                <a:schemeClr val="tx1"/>
              </a:solidFill>
            </a:endParaRPr>
          </a:p>
          <a:p>
            <a:pPr algn="ctr"/>
            <a:endParaRPr lang="en-GB" sz="1100" dirty="0">
              <a:solidFill>
                <a:schemeClr val="tx1"/>
              </a:solidFill>
            </a:endParaRPr>
          </a:p>
          <a:p>
            <a:endParaRPr lang="en-GB" sz="1100" dirty="0">
              <a:solidFill>
                <a:schemeClr val="tx1"/>
              </a:solidFill>
            </a:endParaRPr>
          </a:p>
        </p:txBody>
      </p:sp>
      <p:sp>
        <p:nvSpPr>
          <p:cNvPr id="5" name="AutoShape 2" descr="Icon image">
            <a:extLst>
              <a:ext uri="{FF2B5EF4-FFF2-40B4-BE49-F238E27FC236}">
                <a16:creationId xmlns:a16="http://schemas.microsoft.com/office/drawing/2014/main" id="{583DEDC3-3597-9881-F608-185ADCD2245A}"/>
              </a:ext>
            </a:extLst>
          </p:cNvPr>
          <p:cNvSpPr>
            <a:spLocks noChangeAspect="1" noChangeArrowheads="1"/>
          </p:cNvSpPr>
          <p:nvPr/>
        </p:nvSpPr>
        <p:spPr bwMode="auto">
          <a:xfrm>
            <a:off x="3276600" y="4800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4" descr="Icon image">
            <a:extLst>
              <a:ext uri="{FF2B5EF4-FFF2-40B4-BE49-F238E27FC236}">
                <a16:creationId xmlns:a16="http://schemas.microsoft.com/office/drawing/2014/main" id="{0B7757F2-4DF8-514B-1ACD-99C4B7B1086D}"/>
              </a:ext>
            </a:extLst>
          </p:cNvPr>
          <p:cNvSpPr>
            <a:spLocks noChangeAspect="1" noChangeArrowheads="1"/>
          </p:cNvSpPr>
          <p:nvPr/>
        </p:nvSpPr>
        <p:spPr bwMode="auto">
          <a:xfrm>
            <a:off x="3429000" y="4953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 name="Picture 6">
            <a:extLst>
              <a:ext uri="{FF2B5EF4-FFF2-40B4-BE49-F238E27FC236}">
                <a16:creationId xmlns:a16="http://schemas.microsoft.com/office/drawing/2014/main" id="{FD676AB1-A693-0B9E-0174-78939AD69F78}"/>
              </a:ext>
            </a:extLst>
          </p:cNvPr>
          <p:cNvPicPr>
            <a:picLocks noChangeAspect="1"/>
          </p:cNvPicPr>
          <p:nvPr/>
        </p:nvPicPr>
        <p:blipFill>
          <a:blip r:embed="rId3"/>
          <a:stretch>
            <a:fillRect/>
          </a:stretch>
        </p:blipFill>
        <p:spPr>
          <a:xfrm>
            <a:off x="3326631" y="4147739"/>
            <a:ext cx="897906" cy="729061"/>
          </a:xfrm>
          <a:prstGeom prst="rect">
            <a:avLst/>
          </a:prstGeom>
        </p:spPr>
      </p:pic>
      <p:pic>
        <p:nvPicPr>
          <p:cNvPr id="12" name="Picture 11" descr="A parking meter on the side of a road&#10;&#10;Description automatically generated with medium confidence">
            <a:extLst>
              <a:ext uri="{FF2B5EF4-FFF2-40B4-BE49-F238E27FC236}">
                <a16:creationId xmlns:a16="http://schemas.microsoft.com/office/drawing/2014/main" id="{CEBFF29F-DBE2-487C-604C-DF8D5E9AE4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7426" y="4337576"/>
            <a:ext cx="2578325" cy="2279500"/>
          </a:xfrm>
          <a:prstGeom prst="rect">
            <a:avLst/>
          </a:prstGeom>
        </p:spPr>
      </p:pic>
      <p:sp>
        <p:nvSpPr>
          <p:cNvPr id="4" name="Rectangle 3">
            <a:extLst>
              <a:ext uri="{FF2B5EF4-FFF2-40B4-BE49-F238E27FC236}">
                <a16:creationId xmlns:a16="http://schemas.microsoft.com/office/drawing/2014/main" id="{15BAE575-B4A4-7659-79D6-0E28A667859E}"/>
              </a:ext>
            </a:extLst>
          </p:cNvPr>
          <p:cNvSpPr/>
          <p:nvPr/>
        </p:nvSpPr>
        <p:spPr>
          <a:xfrm>
            <a:off x="390971" y="1687057"/>
            <a:ext cx="3328775" cy="130145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400" b="1" dirty="0">
                <a:solidFill>
                  <a:schemeClr val="bg1"/>
                </a:solidFill>
                <a:latin typeface="+mj-lt"/>
              </a:rPr>
              <a:t>HLE Committee and The Gardening Team wanted to pay</a:t>
            </a:r>
            <a:r>
              <a:rPr lang="en-GB" sz="1400" b="1" dirty="0">
                <a:solidFill>
                  <a:schemeClr val="bg1"/>
                </a:solidFill>
                <a:effectLst/>
                <a:latin typeface="+mj-lt"/>
              </a:rPr>
              <a:t> tribute to her majesty Queen Elizabeth II and a life dedicated to the service of her country. </a:t>
            </a:r>
            <a:r>
              <a:rPr lang="en-GB" sz="1400" b="1" dirty="0">
                <a:solidFill>
                  <a:schemeClr val="bg1"/>
                </a:solidFill>
                <a:latin typeface="+mj-lt"/>
              </a:rPr>
              <a:t>Our</a:t>
            </a:r>
            <a:r>
              <a:rPr lang="en-GB" sz="1400" b="1" dirty="0">
                <a:solidFill>
                  <a:schemeClr val="bg1"/>
                </a:solidFill>
                <a:effectLst/>
                <a:latin typeface="+mj-lt"/>
              </a:rPr>
              <a:t> deepest sympathy to our Royal family and the King</a:t>
            </a:r>
            <a:endParaRPr lang="en-GB" sz="1400" dirty="0">
              <a:solidFill>
                <a:schemeClr val="bg1"/>
              </a:solidFill>
              <a:latin typeface="+mj-lt"/>
            </a:endParaRPr>
          </a:p>
        </p:txBody>
      </p:sp>
      <p:pic>
        <p:nvPicPr>
          <p:cNvPr id="13" name="Picture 12" descr="A person with a crown&#10;&#10;Description automatically generated with low confidence">
            <a:extLst>
              <a:ext uri="{FF2B5EF4-FFF2-40B4-BE49-F238E27FC236}">
                <a16:creationId xmlns:a16="http://schemas.microsoft.com/office/drawing/2014/main" id="{F75A830B-69EB-4375-FE2C-526289F3E9E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33800" y="1687057"/>
            <a:ext cx="2612743" cy="1301456"/>
          </a:xfrm>
          <a:prstGeom prst="rect">
            <a:avLst/>
          </a:prstGeom>
          <a:ln>
            <a:solidFill>
              <a:schemeClr val="tx1"/>
            </a:solidFill>
          </a:ln>
        </p:spPr>
      </p:pic>
      <p:sp>
        <p:nvSpPr>
          <p:cNvPr id="15" name="Rectangle 14">
            <a:extLst>
              <a:ext uri="{FF2B5EF4-FFF2-40B4-BE49-F238E27FC236}">
                <a16:creationId xmlns:a16="http://schemas.microsoft.com/office/drawing/2014/main" id="{4B44C4EE-4CCC-E781-A282-35A8AF3E45FF}"/>
              </a:ext>
            </a:extLst>
          </p:cNvPr>
          <p:cNvSpPr/>
          <p:nvPr/>
        </p:nvSpPr>
        <p:spPr>
          <a:xfrm>
            <a:off x="405025" y="3101061"/>
            <a:ext cx="5941518" cy="98784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07000"/>
              </a:lnSpc>
              <a:spcAft>
                <a:spcPts val="800"/>
              </a:spcAft>
            </a:pPr>
            <a:r>
              <a:rPr lang="en-GB" sz="1000" b="1" dirty="0">
                <a:solidFill>
                  <a:schemeClr val="tx1"/>
                </a:solidFill>
                <a:effectLst/>
                <a:ea typeface="Calibri" panose="020F0502020204030204" pitchFamily="34" charset="0"/>
                <a:cs typeface="Times New Roman" panose="02020603050405020304" pitchFamily="18" charset="0"/>
              </a:rPr>
              <a:t>PLOT-OWNERS’ HALF YEARLY GENERAL MEETING</a:t>
            </a:r>
            <a:endParaRPr lang="en-GB" sz="1000" dirty="0">
              <a:solidFill>
                <a:schemeClr val="tx1"/>
              </a:solidFill>
              <a:effectLst/>
              <a:ea typeface="Calibri" panose="020F0502020204030204" pitchFamily="34" charset="0"/>
              <a:cs typeface="Times New Roman" panose="02020603050405020304" pitchFamily="18" charset="0"/>
            </a:endParaRPr>
          </a:p>
          <a:p>
            <a:pPr algn="ctr"/>
            <a:r>
              <a:rPr lang="en-GB"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2022 Half Yearly General Meeting for Plot Owners is scheduled to be held on Wednesday </a:t>
            </a:r>
            <a:r>
              <a:rPr lang="en-GB"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9th November </a:t>
            </a:r>
            <a:r>
              <a:rPr lang="en-GB"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t>
            </a:r>
            <a:r>
              <a:rPr lang="en-GB"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8pm</a:t>
            </a:r>
            <a:r>
              <a:rPr lang="en-GB"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the </a:t>
            </a:r>
            <a:r>
              <a:rPr lang="en-GB"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Community Centre</a:t>
            </a:r>
            <a:r>
              <a:rPr lang="en-GB"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endParaRPr lang="en-GB" sz="10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lgn="ctr"/>
            <a:r>
              <a:rPr lang="en-GB" sz="1000" b="1"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Please send any motions to be considered at the GM to </a:t>
            </a:r>
            <a:r>
              <a:rPr lang="en-GB" sz="1000" b="1"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committee@hle.org.uk</a:t>
            </a:r>
            <a:r>
              <a:rPr lang="en-GB" sz="1000" b="1"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12thOctober latest</a:t>
            </a:r>
            <a:endParaRPr lang="en-GB" sz="1000" b="1" u="sng" dirty="0">
              <a:solidFill>
                <a:schemeClr val="tx1"/>
              </a:solidFill>
            </a:endParaRPr>
          </a:p>
        </p:txBody>
      </p:sp>
      <p:sp>
        <p:nvSpPr>
          <p:cNvPr id="24" name="Rectangle 23">
            <a:extLst>
              <a:ext uri="{FF2B5EF4-FFF2-40B4-BE49-F238E27FC236}">
                <a16:creationId xmlns:a16="http://schemas.microsoft.com/office/drawing/2014/main" id="{46B6C18E-13FC-2C31-B7E3-03B50FA60A1E}"/>
              </a:ext>
            </a:extLst>
          </p:cNvPr>
          <p:cNvSpPr/>
          <p:nvPr/>
        </p:nvSpPr>
        <p:spPr>
          <a:xfrm>
            <a:off x="327897" y="6962410"/>
            <a:ext cx="2570726" cy="2513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000" b="1" u="sng" dirty="0">
                <a:solidFill>
                  <a:schemeClr val="tx1"/>
                </a:solidFill>
              </a:rPr>
              <a:t>NEW ADDTIOINS TO LOWER PARK</a:t>
            </a:r>
          </a:p>
          <a:p>
            <a:pPr algn="ctr"/>
            <a:endParaRPr lang="en-GB" sz="1000" b="1" u="sng" dirty="0">
              <a:solidFill>
                <a:schemeClr val="tx1"/>
              </a:solidFill>
            </a:endParaRPr>
          </a:p>
          <a:p>
            <a:r>
              <a:rPr lang="en-GB" sz="1000" dirty="0">
                <a:solidFill>
                  <a:schemeClr val="tx1"/>
                </a:solidFill>
              </a:rPr>
              <a:t>Look out for our new Toad Stools, they will be appearing dotted around lower park soon.  They will make a bright fun addition to our beautiful gardens.</a:t>
            </a:r>
          </a:p>
          <a:p>
            <a:endParaRPr lang="en-GB" sz="1000" dirty="0">
              <a:solidFill>
                <a:schemeClr val="tx1"/>
              </a:solidFill>
            </a:endParaRPr>
          </a:p>
          <a:p>
            <a:pPr algn="ctr"/>
            <a:r>
              <a:rPr lang="en-GB" sz="1000" b="1" dirty="0">
                <a:solidFill>
                  <a:schemeClr val="tx1"/>
                </a:solidFill>
              </a:rPr>
              <a:t>WELL DONE DEAN!! </a:t>
            </a:r>
          </a:p>
          <a:p>
            <a:endParaRPr lang="en-GB" sz="1000" dirty="0">
              <a:solidFill>
                <a:schemeClr val="tx1"/>
              </a:solidFill>
            </a:endParaRPr>
          </a:p>
          <a:p>
            <a:r>
              <a:rPr lang="en-GB" sz="1000" dirty="0">
                <a:solidFill>
                  <a:schemeClr val="tx1"/>
                </a:solidFill>
              </a:rPr>
              <a:t>He can be seen looking like an elf in the background</a:t>
            </a:r>
          </a:p>
          <a:p>
            <a:endParaRPr lang="en-GB" sz="1000" dirty="0">
              <a:solidFill>
                <a:schemeClr val="tx1"/>
              </a:solidFill>
            </a:endParaRPr>
          </a:p>
          <a:p>
            <a:pPr algn="ctr"/>
            <a:r>
              <a:rPr lang="en-GB" sz="1000" dirty="0">
                <a:solidFill>
                  <a:schemeClr val="tx1"/>
                </a:solidFill>
              </a:rPr>
              <a:t>It was totally his idea and creation!</a:t>
            </a:r>
          </a:p>
        </p:txBody>
      </p:sp>
      <p:pic>
        <p:nvPicPr>
          <p:cNvPr id="34" name="Picture 33">
            <a:extLst>
              <a:ext uri="{FF2B5EF4-FFF2-40B4-BE49-F238E27FC236}">
                <a16:creationId xmlns:a16="http://schemas.microsoft.com/office/drawing/2014/main" id="{9C664DAA-4EB5-0248-E161-3C7031209C81}"/>
              </a:ext>
            </a:extLst>
          </p:cNvPr>
          <p:cNvPicPr>
            <a:picLocks noChangeAspect="1"/>
          </p:cNvPicPr>
          <p:nvPr/>
        </p:nvPicPr>
        <p:blipFill>
          <a:blip r:embed="rId7"/>
          <a:stretch>
            <a:fillRect/>
          </a:stretch>
        </p:blipFill>
        <p:spPr>
          <a:xfrm>
            <a:off x="3276600" y="7000729"/>
            <a:ext cx="3212870" cy="2632791"/>
          </a:xfrm>
          <a:prstGeom prst="rect">
            <a:avLst/>
          </a:prstGeom>
        </p:spPr>
      </p:pic>
    </p:spTree>
    <p:extLst>
      <p:ext uri="{BB962C8B-B14F-4D97-AF65-F5344CB8AC3E}">
        <p14:creationId xmlns:p14="http://schemas.microsoft.com/office/powerpoint/2010/main" val="41962399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1C80085-B37B-43D3-B311-4E393B943C09}"/>
              </a:ext>
            </a:extLst>
          </p:cNvPr>
          <p:cNvSpPr txBox="1"/>
          <p:nvPr/>
        </p:nvSpPr>
        <p:spPr>
          <a:xfrm>
            <a:off x="476672" y="7903274"/>
            <a:ext cx="5847416" cy="461665"/>
          </a:xfrm>
          <a:prstGeom prst="rect">
            <a:avLst/>
          </a:prstGeom>
          <a:noFill/>
          <a:ln>
            <a:solidFill>
              <a:schemeClr val="tx1"/>
            </a:solidFill>
          </a:ln>
        </p:spPr>
        <p:txBody>
          <a:bodyPr wrap="square" rtlCol="0">
            <a:spAutoFit/>
          </a:bodyPr>
          <a:lstStyle/>
          <a:p>
            <a:pPr algn="ctr"/>
            <a:r>
              <a:rPr lang="en-US" sz="1200" dirty="0">
                <a:effectLst/>
                <a:ea typeface="MS Mincho" panose="02020609040205080304" pitchFamily="49" charset="-128"/>
                <a:cs typeface="Times New Roman" panose="02020603050405020304" pitchFamily="18" charset="0"/>
              </a:rPr>
              <a:t>   </a:t>
            </a:r>
            <a:r>
              <a:rPr lang="en-US" sz="1200" b="1" dirty="0">
                <a:effectLst/>
                <a:ea typeface="MS Mincho" panose="02020609040205080304" pitchFamily="49" charset="-128"/>
                <a:cs typeface="Times New Roman" panose="02020603050405020304" pitchFamily="18" charset="0"/>
              </a:rPr>
              <a:t>Be sure to use the SUGGESTION BOX email for your comments:  </a:t>
            </a:r>
            <a:r>
              <a:rPr lang="en-GB" sz="1200" b="1" u="sng" dirty="0">
                <a:solidFill>
                  <a:srgbClr val="0000FF"/>
                </a:solidFill>
                <a:effectLst/>
                <a:ea typeface="MS Mincho" panose="02020609040205080304" pitchFamily="49" charset="-128"/>
                <a:cs typeface="Times New Roman" panose="02020603050405020304" pitchFamily="18" charset="0"/>
                <a:hlinkClick r:id="rId2"/>
              </a:rPr>
              <a:t>suggestionbox@hle.org.uk</a:t>
            </a:r>
            <a:endParaRPr lang="en-GB" sz="1200" dirty="0">
              <a:effectLst/>
              <a:ea typeface="MS Mincho" panose="02020609040205080304" pitchFamily="49" charset="-128"/>
              <a:cs typeface="Times New Roman" panose="02020603050405020304" pitchFamily="18" charset="0"/>
            </a:endParaRPr>
          </a:p>
        </p:txBody>
      </p:sp>
      <p:sp>
        <p:nvSpPr>
          <p:cNvPr id="9" name="TextBox 8">
            <a:extLst>
              <a:ext uri="{FF2B5EF4-FFF2-40B4-BE49-F238E27FC236}">
                <a16:creationId xmlns:a16="http://schemas.microsoft.com/office/drawing/2014/main" id="{C536A81D-7102-4C32-A880-5B6350CFE0A1}"/>
              </a:ext>
            </a:extLst>
          </p:cNvPr>
          <p:cNvSpPr txBox="1"/>
          <p:nvPr/>
        </p:nvSpPr>
        <p:spPr>
          <a:xfrm>
            <a:off x="461904" y="8431233"/>
            <a:ext cx="5847416" cy="1203406"/>
          </a:xfrm>
          <a:prstGeom prst="rect">
            <a:avLst/>
          </a:prstGeom>
          <a:noFill/>
          <a:ln>
            <a:solidFill>
              <a:schemeClr val="tx1"/>
            </a:solidFill>
          </a:ln>
        </p:spPr>
        <p:txBody>
          <a:bodyPr wrap="square" rtlCol="0">
            <a:spAutoFit/>
          </a:bodyPr>
          <a:lstStyle/>
          <a:p>
            <a:pPr lvl="0" algn="ctr" eaLnBrk="0" fontAlgn="base" hangingPunct="0">
              <a:lnSpc>
                <a:spcPts val="800"/>
              </a:lnSpc>
              <a:spcBef>
                <a:spcPct val="0"/>
              </a:spcBef>
              <a:spcAft>
                <a:spcPct val="0"/>
              </a:spcAft>
            </a:pPr>
            <a:endParaRPr lang="en-US" altLang="zh-CN" sz="1000" dirty="0"/>
          </a:p>
          <a:p>
            <a:pPr lvl="0" algn="ctr" eaLnBrk="0" fontAlgn="base" hangingPunct="0">
              <a:lnSpc>
                <a:spcPts val="800"/>
              </a:lnSpc>
              <a:spcBef>
                <a:spcPct val="0"/>
              </a:spcBef>
              <a:spcAft>
                <a:spcPts val="200"/>
              </a:spcAft>
            </a:pPr>
            <a:r>
              <a:rPr lang="en-US" altLang="zh-CN" sz="1100" dirty="0"/>
              <a:t>HLE FOREMAN – Gerry Hartigan:</a:t>
            </a:r>
            <a:endParaRPr lang="en-GB" altLang="zh-CN" sz="1100" dirty="0"/>
          </a:p>
          <a:p>
            <a:pPr lvl="0" algn="ctr" eaLnBrk="0" fontAlgn="base" hangingPunct="0">
              <a:lnSpc>
                <a:spcPts val="800"/>
              </a:lnSpc>
              <a:spcBef>
                <a:spcPct val="0"/>
              </a:spcBef>
              <a:spcAft>
                <a:spcPct val="0"/>
              </a:spcAft>
            </a:pPr>
            <a:r>
              <a:rPr lang="en-US" altLang="zh-CN" sz="1100" dirty="0"/>
              <a:t>Mobile phone: 07447 869570	Email: </a:t>
            </a:r>
            <a:r>
              <a:rPr lang="en-US" altLang="zh-CN" sz="1100" dirty="0">
                <a:hlinkClick r:id="rId3"/>
              </a:rPr>
              <a:t>foreman@hle.org.uk</a:t>
            </a:r>
            <a:r>
              <a:rPr lang="en-US" altLang="zh-CN" sz="1100" dirty="0"/>
              <a:t> </a:t>
            </a:r>
            <a:endParaRPr lang="en-GB" altLang="zh-CN" sz="1100" dirty="0"/>
          </a:p>
          <a:p>
            <a:pPr lvl="0" algn="ctr" eaLnBrk="0" fontAlgn="base" hangingPunct="0">
              <a:lnSpc>
                <a:spcPts val="800"/>
              </a:lnSpc>
              <a:spcBef>
                <a:spcPct val="0"/>
              </a:spcBef>
              <a:spcAft>
                <a:spcPct val="0"/>
              </a:spcAft>
            </a:pPr>
            <a:endParaRPr lang="en-US" altLang="zh-CN" sz="1100" dirty="0"/>
          </a:p>
          <a:p>
            <a:pPr lvl="0" algn="ctr" eaLnBrk="0" fontAlgn="base" hangingPunct="0">
              <a:lnSpc>
                <a:spcPts val="800"/>
              </a:lnSpc>
              <a:spcBef>
                <a:spcPct val="0"/>
              </a:spcBef>
              <a:spcAft>
                <a:spcPts val="200"/>
              </a:spcAft>
            </a:pPr>
            <a:r>
              <a:rPr lang="en-US" altLang="zh-CN" sz="1100" dirty="0"/>
              <a:t>HLE MANAGER – : Antonia Pereira</a:t>
            </a:r>
            <a:endParaRPr lang="en-GB" altLang="zh-CN" sz="1100" dirty="0"/>
          </a:p>
          <a:p>
            <a:pPr lvl="0" algn="ctr" eaLnBrk="0" fontAlgn="base" hangingPunct="0">
              <a:lnSpc>
                <a:spcPts val="800"/>
              </a:lnSpc>
              <a:spcBef>
                <a:spcPct val="0"/>
              </a:spcBef>
              <a:spcAft>
                <a:spcPct val="0"/>
              </a:spcAft>
            </a:pPr>
            <a:r>
              <a:rPr lang="en-US" altLang="zh-CN" sz="1100" dirty="0"/>
              <a:t>Office: 0203 538 4454  Mobile phone: 07731 301119  Email: </a:t>
            </a:r>
            <a:r>
              <a:rPr lang="en-US" altLang="zh-CN" sz="1100" dirty="0">
                <a:hlinkClick r:id="rId4"/>
              </a:rPr>
              <a:t>manager@hle.org.uk</a:t>
            </a:r>
            <a:r>
              <a:rPr lang="en-US" altLang="zh-CN" sz="1100" dirty="0"/>
              <a:t> </a:t>
            </a:r>
            <a:endParaRPr lang="en-GB" altLang="zh-CN" sz="1100" dirty="0"/>
          </a:p>
          <a:p>
            <a:pPr lvl="0" algn="ctr" eaLnBrk="0" fontAlgn="base" hangingPunct="0">
              <a:lnSpc>
                <a:spcPts val="800"/>
              </a:lnSpc>
              <a:spcBef>
                <a:spcPct val="0"/>
              </a:spcBef>
              <a:spcAft>
                <a:spcPct val="0"/>
              </a:spcAft>
            </a:pPr>
            <a:endParaRPr lang="en-US" altLang="zh-CN" sz="1100" dirty="0"/>
          </a:p>
          <a:p>
            <a:pPr lvl="0" algn="ctr" eaLnBrk="0" fontAlgn="base" hangingPunct="0">
              <a:lnSpc>
                <a:spcPts val="800"/>
              </a:lnSpc>
              <a:spcBef>
                <a:spcPct val="0"/>
              </a:spcBef>
              <a:spcAft>
                <a:spcPts val="200"/>
              </a:spcAft>
            </a:pPr>
            <a:r>
              <a:rPr lang="en-US" altLang="zh-CN" sz="1100" dirty="0"/>
              <a:t>HLE COMMITTEE SECRETARY – Ronnie Day:</a:t>
            </a:r>
            <a:endParaRPr lang="en-GB" altLang="zh-CN" sz="1100" dirty="0"/>
          </a:p>
          <a:p>
            <a:pPr lvl="0" algn="ctr" eaLnBrk="0" fontAlgn="base" hangingPunct="0">
              <a:lnSpc>
                <a:spcPts val="800"/>
              </a:lnSpc>
              <a:spcBef>
                <a:spcPct val="0"/>
              </a:spcBef>
              <a:spcAft>
                <a:spcPct val="0"/>
              </a:spcAft>
            </a:pPr>
            <a:r>
              <a:rPr lang="en-US" altLang="zh-CN" sz="1100" dirty="0"/>
              <a:t>Email: </a:t>
            </a:r>
            <a:r>
              <a:rPr lang="en-US" altLang="zh-CN" sz="1100" dirty="0">
                <a:hlinkClick r:id="rId5"/>
              </a:rPr>
              <a:t>secretary@hle.org.uk</a:t>
            </a:r>
            <a:endParaRPr lang="en-US" altLang="zh-CN" sz="1100" dirty="0"/>
          </a:p>
          <a:p>
            <a:pPr lvl="0" algn="ctr" eaLnBrk="0" fontAlgn="base" hangingPunct="0">
              <a:lnSpc>
                <a:spcPts val="800"/>
              </a:lnSpc>
              <a:spcBef>
                <a:spcPct val="0"/>
              </a:spcBef>
              <a:spcAft>
                <a:spcPct val="0"/>
              </a:spcAft>
            </a:pPr>
            <a:endParaRPr lang="en-US" altLang="zh-CN" sz="1000" dirty="0"/>
          </a:p>
        </p:txBody>
      </p:sp>
      <p:pic>
        <p:nvPicPr>
          <p:cNvPr id="11" name="Picture 10">
            <a:extLst>
              <a:ext uri="{FF2B5EF4-FFF2-40B4-BE49-F238E27FC236}">
                <a16:creationId xmlns:a16="http://schemas.microsoft.com/office/drawing/2014/main" id="{2B268151-4431-4DBA-8FCB-D116DDA3A00D}"/>
              </a:ext>
            </a:extLst>
          </p:cNvPr>
          <p:cNvPicPr>
            <a:picLocks noChangeAspect="1"/>
          </p:cNvPicPr>
          <p:nvPr/>
        </p:nvPicPr>
        <p:blipFill>
          <a:blip r:embed="rId6"/>
          <a:stretch>
            <a:fillRect/>
          </a:stretch>
        </p:blipFill>
        <p:spPr>
          <a:xfrm>
            <a:off x="112060" y="9580453"/>
            <a:ext cx="6424717" cy="325547"/>
          </a:xfrm>
          <a:prstGeom prst="rect">
            <a:avLst/>
          </a:prstGeom>
        </p:spPr>
      </p:pic>
      <p:sp>
        <p:nvSpPr>
          <p:cNvPr id="22" name="Rectangle 4">
            <a:extLst>
              <a:ext uri="{FF2B5EF4-FFF2-40B4-BE49-F238E27FC236}">
                <a16:creationId xmlns:a16="http://schemas.microsoft.com/office/drawing/2014/main" id="{C39F5804-A7A9-E12B-21AC-881292BFC3F5}"/>
              </a:ext>
            </a:extLst>
          </p:cNvPr>
          <p:cNvSpPr>
            <a:spLocks noChangeArrowheads="1"/>
          </p:cNvSpPr>
          <p:nvPr/>
        </p:nvSpPr>
        <p:spPr bwMode="auto">
          <a:xfrm>
            <a:off x="0" y="97795"/>
            <a:ext cx="300082"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dirty="0">
                <a:ln>
                  <a:noFill/>
                </a:ln>
                <a:solidFill>
                  <a:srgbClr val="000000"/>
                </a:solidFill>
                <a:effectLst/>
                <a:latin typeface="Arial" panose="020B0604020202020204" pitchFamily="34" charset="0"/>
                <a:ea typeface="Calibri" panose="020F0502020204030204" pitchFamily="34" charset="0"/>
              </a:rPr>
              <a:t>.  </a:t>
            </a: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13" name="Rectangle 12">
            <a:extLst>
              <a:ext uri="{FF2B5EF4-FFF2-40B4-BE49-F238E27FC236}">
                <a16:creationId xmlns:a16="http://schemas.microsoft.com/office/drawing/2014/main" id="{59E5E05D-B44E-8753-6C08-B6AA93276265}"/>
              </a:ext>
            </a:extLst>
          </p:cNvPr>
          <p:cNvSpPr/>
          <p:nvPr/>
        </p:nvSpPr>
        <p:spPr>
          <a:xfrm>
            <a:off x="107741" y="5987680"/>
            <a:ext cx="6417434" cy="18323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050" b="1" u="sng" dirty="0">
                <a:solidFill>
                  <a:schemeClr val="tx1"/>
                </a:solidFill>
                <a:latin typeface="+mj-lt"/>
                <a:ea typeface="Calibri" panose="020F0502020204030204" pitchFamily="34" charset="0"/>
                <a:cs typeface="Times New Roman" panose="02020603050405020304" pitchFamily="18" charset="0"/>
              </a:rPr>
              <a:t>COMMUNITY CENTRE</a:t>
            </a:r>
          </a:p>
          <a:p>
            <a:pPr algn="ctr"/>
            <a:r>
              <a:rPr lang="en-GB" sz="1050" b="1" u="sng" dirty="0">
                <a:solidFill>
                  <a:schemeClr val="tx1"/>
                </a:solidFill>
                <a:effectLst/>
                <a:latin typeface="+mj-lt"/>
                <a:ea typeface="Calibri" panose="020F0502020204030204" pitchFamily="34" charset="0"/>
                <a:cs typeface="Times New Roman" panose="02020603050405020304" pitchFamily="18" charset="0"/>
              </a:rPr>
              <a:t>COUNCILLORS QUESTION TIME</a:t>
            </a:r>
            <a:endParaRPr lang="en-GB" sz="1050" b="1" u="sng" dirty="0">
              <a:solidFill>
                <a:schemeClr val="tx1"/>
              </a:solidFill>
              <a:latin typeface="+mj-lt"/>
              <a:ea typeface="Calibri" panose="020F0502020204030204" pitchFamily="34" charset="0"/>
              <a:cs typeface="Times New Roman" panose="02020603050405020304" pitchFamily="18" charset="0"/>
            </a:endParaRPr>
          </a:p>
          <a:p>
            <a:pPr algn="ctr"/>
            <a:r>
              <a:rPr lang="en-GB" sz="1050" b="1" dirty="0">
                <a:solidFill>
                  <a:schemeClr val="tx1"/>
                </a:solidFill>
                <a:latin typeface="+mj-lt"/>
                <a:ea typeface="Calibri" panose="020F0502020204030204" pitchFamily="34" charset="0"/>
                <a:cs typeface="Times New Roman" panose="02020603050405020304" pitchFamily="18" charset="0"/>
              </a:rPr>
              <a:t>Wednesday September 14</a:t>
            </a:r>
            <a:r>
              <a:rPr lang="en-GB" sz="1050" b="1" baseline="30000" dirty="0">
                <a:solidFill>
                  <a:schemeClr val="tx1"/>
                </a:solidFill>
                <a:latin typeface="+mj-lt"/>
                <a:ea typeface="Calibri" panose="020F0502020204030204" pitchFamily="34" charset="0"/>
                <a:cs typeface="Times New Roman" panose="02020603050405020304" pitchFamily="18" charset="0"/>
              </a:rPr>
              <a:t>th</a:t>
            </a:r>
            <a:r>
              <a:rPr lang="en-GB" sz="1050" b="1" dirty="0">
                <a:solidFill>
                  <a:schemeClr val="tx1"/>
                </a:solidFill>
                <a:latin typeface="+mj-lt"/>
                <a:ea typeface="Calibri" panose="020F0502020204030204" pitchFamily="34" charset="0"/>
                <a:cs typeface="Times New Roman" panose="02020603050405020304" pitchFamily="18" charset="0"/>
              </a:rPr>
              <a:t> at </a:t>
            </a:r>
            <a:r>
              <a:rPr lang="en-GB" sz="1050" b="1" dirty="0">
                <a:solidFill>
                  <a:schemeClr val="tx1"/>
                </a:solidFill>
                <a:effectLst/>
                <a:latin typeface="+mj-lt"/>
                <a:ea typeface="Calibri" panose="020F0502020204030204" pitchFamily="34" charset="0"/>
                <a:cs typeface="Times New Roman" panose="02020603050405020304" pitchFamily="18" charset="0"/>
              </a:rPr>
              <a:t>7pm </a:t>
            </a:r>
            <a:endParaRPr lang="en-GB" sz="1050" b="1"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lgn="ctr"/>
            <a:endParaRPr lang="en-GB" sz="105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r>
              <a:rPr lang="en-GB" sz="10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Our three local councillors are coming to the Community centre on Makepeace Avenue to answer your questions. Come along and ask a question or just to listen in &amp; meet your neighbours afterwards over refreshments.  If you have a question you’d like to ask, it would be helpful if you could mail it to us in advance at </a:t>
            </a:r>
            <a:r>
              <a:rPr lang="en-GB" sz="10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7"/>
              </a:rPr>
              <a:t>hollylodgera@gmail.com</a:t>
            </a:r>
            <a:r>
              <a:rPr lang="en-GB" sz="10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or you’re welcome to just put your hand up &amp; ask on the evening.</a:t>
            </a:r>
          </a:p>
          <a:p>
            <a:pPr marL="171450" indent="-171450" algn="ctr">
              <a:buFont typeface="Arial" panose="020B0604020202020204" pitchFamily="34" charset="0"/>
              <a:buChar char="•"/>
            </a:pPr>
            <a:r>
              <a:rPr lang="en-GB" sz="105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Community Centre opens from 6..30pm</a:t>
            </a:r>
          </a:p>
          <a:p>
            <a:pPr marL="171450" indent="-171450" algn="ctr">
              <a:buFont typeface="Arial" panose="020B0604020202020204" pitchFamily="34" charset="0"/>
              <a:buChar char="•"/>
            </a:pPr>
            <a:r>
              <a:rPr lang="en-GB" sz="10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Q</a:t>
            </a:r>
            <a:r>
              <a:rPr lang="en-GB" sz="105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uestion Time starts at 7 pm</a:t>
            </a:r>
          </a:p>
          <a:p>
            <a:pPr marL="171450" indent="-171450" algn="ctr">
              <a:buFont typeface="Arial" panose="020B0604020202020204" pitchFamily="34" charset="0"/>
              <a:buChar char="•"/>
            </a:pPr>
            <a:r>
              <a:rPr lang="en-GB" sz="10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Followed by Refreshments</a:t>
            </a:r>
          </a:p>
        </p:txBody>
      </p:sp>
      <p:sp>
        <p:nvSpPr>
          <p:cNvPr id="12" name="Rectangle 11">
            <a:extLst>
              <a:ext uri="{FF2B5EF4-FFF2-40B4-BE49-F238E27FC236}">
                <a16:creationId xmlns:a16="http://schemas.microsoft.com/office/drawing/2014/main" id="{2E183DD7-E12A-69C2-8C20-76E051712C7B}"/>
              </a:ext>
            </a:extLst>
          </p:cNvPr>
          <p:cNvSpPr/>
          <p:nvPr/>
        </p:nvSpPr>
        <p:spPr>
          <a:xfrm>
            <a:off x="405682" y="2972292"/>
            <a:ext cx="6026104" cy="15402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000" b="1" u="sng" dirty="0">
                <a:solidFill>
                  <a:schemeClr val="tx1"/>
                </a:solidFill>
              </a:rPr>
              <a:t>GATES</a:t>
            </a:r>
          </a:p>
          <a:p>
            <a:endParaRPr lang="en-GB" sz="800" dirty="0">
              <a:solidFill>
                <a:schemeClr val="tx1"/>
              </a:solidFill>
            </a:endParaRPr>
          </a:p>
          <a:p>
            <a:r>
              <a:rPr lang="en-GB" sz="1000" dirty="0">
                <a:solidFill>
                  <a:schemeClr val="tx1"/>
                </a:solidFill>
              </a:rPr>
              <a:t>All our gates have finally been finished, the contractors have painted all of them, aligned some of them so they close property, replaced rotten wooden posts and added a bike gate to Holly Lodge Mansions. </a:t>
            </a:r>
          </a:p>
          <a:p>
            <a:r>
              <a:rPr lang="en-GB" sz="1000" dirty="0">
                <a:solidFill>
                  <a:schemeClr val="tx1"/>
                </a:solidFill>
              </a:rPr>
              <a:t>We have also added two bollards to the north pedestrian gates at Holly Lodge Mansions and Makepeace Mansions, this is to prevent the bin men from damaging the gates, walls and posts.  Attempts were made to prevent this damage prior to installing the bollards with little success, but after spending a large sum of money on the gates, we wanted to prevent future damage! We have taken note of comments on the WhatsApp Group and taken the closers off for now, we will replace them with closers that are easier to open.</a:t>
            </a:r>
          </a:p>
        </p:txBody>
      </p:sp>
      <p:pic>
        <p:nvPicPr>
          <p:cNvPr id="15" name="Picture 14" descr="A picture containing outdoor, tree, building, post&#10;&#10;Description automatically generated">
            <a:extLst>
              <a:ext uri="{FF2B5EF4-FFF2-40B4-BE49-F238E27FC236}">
                <a16:creationId xmlns:a16="http://schemas.microsoft.com/office/drawing/2014/main" id="{E63FF416-5CE6-651A-B36B-EA04224B143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6094" y="4545322"/>
            <a:ext cx="1954648" cy="1359101"/>
          </a:xfrm>
          <a:prstGeom prst="rect">
            <a:avLst/>
          </a:prstGeom>
        </p:spPr>
      </p:pic>
      <p:sp>
        <p:nvSpPr>
          <p:cNvPr id="19" name="Rectangle 18">
            <a:extLst>
              <a:ext uri="{FF2B5EF4-FFF2-40B4-BE49-F238E27FC236}">
                <a16:creationId xmlns:a16="http://schemas.microsoft.com/office/drawing/2014/main" id="{01E266DB-45E2-1AF6-6D63-6668274E9B41}"/>
              </a:ext>
            </a:extLst>
          </p:cNvPr>
          <p:cNvSpPr/>
          <p:nvPr/>
        </p:nvSpPr>
        <p:spPr>
          <a:xfrm>
            <a:off x="2621502" y="4522348"/>
            <a:ext cx="3903672" cy="13820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descr="A picture containing fence, outdoor, tree&#10;&#10;Description automatically generated">
            <a:extLst>
              <a:ext uri="{FF2B5EF4-FFF2-40B4-BE49-F238E27FC236}">
                <a16:creationId xmlns:a16="http://schemas.microsoft.com/office/drawing/2014/main" id="{6D8E81C5-D88D-379C-116E-A7EF1FC4639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621502" y="4522349"/>
            <a:ext cx="3830404" cy="1399038"/>
          </a:xfrm>
          <a:prstGeom prst="rect">
            <a:avLst/>
          </a:prstGeom>
        </p:spPr>
      </p:pic>
      <p:sp>
        <p:nvSpPr>
          <p:cNvPr id="7" name="Rectangle 6">
            <a:extLst>
              <a:ext uri="{FF2B5EF4-FFF2-40B4-BE49-F238E27FC236}">
                <a16:creationId xmlns:a16="http://schemas.microsoft.com/office/drawing/2014/main" id="{71BAED52-E7E4-9106-0C15-C96AB013057E}"/>
              </a:ext>
            </a:extLst>
          </p:cNvPr>
          <p:cNvSpPr/>
          <p:nvPr/>
        </p:nvSpPr>
        <p:spPr>
          <a:xfrm flipH="1">
            <a:off x="332816" y="128464"/>
            <a:ext cx="3672245" cy="28102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800" b="1" dirty="0">
              <a:solidFill>
                <a:schemeClr val="tx1"/>
              </a:solidFill>
              <a:latin typeface="+mj-lt"/>
              <a:ea typeface="Calibri" panose="020F0502020204030204" pitchFamily="34" charset="0"/>
              <a:cs typeface="Arial" panose="020B0604020202020204" pitchFamily="34" charset="0"/>
            </a:endParaRPr>
          </a:p>
          <a:p>
            <a:pPr algn="ctr"/>
            <a:r>
              <a:rPr kumimoji="0" lang="en-US" altLang="en-US" sz="1000" b="1" i="0" u="sng" strike="noStrike" cap="none" normalizeH="0" baseline="0" dirty="0">
                <a:ln>
                  <a:noFill/>
                </a:ln>
                <a:solidFill>
                  <a:schemeClr val="tx1"/>
                </a:solidFill>
                <a:effectLst/>
                <a:ea typeface="Arial" panose="020B0604020202020204" pitchFamily="34" charset="0"/>
              </a:rPr>
              <a:t>Urban Forest After School Club</a:t>
            </a:r>
            <a:endParaRPr kumimoji="0" lang="en-US" altLang="en-US" sz="1000" b="0" i="0" u="none" strike="noStrike" cap="none" normalizeH="0" baseline="0" dirty="0">
              <a:ln>
                <a:noFill/>
              </a:ln>
              <a:solidFill>
                <a:schemeClr val="tx1"/>
              </a:solidFill>
              <a:effectLst/>
              <a:ea typeface="Arial" panose="020B0604020202020204" pitchFamily="34" charset="0"/>
            </a:endParaRPr>
          </a:p>
          <a:p>
            <a:endParaRPr lang="en-GB" sz="800" dirty="0">
              <a:solidFill>
                <a:schemeClr val="tx1"/>
              </a:solidFill>
              <a:effectLst/>
              <a:ea typeface="Calibri" panose="020F0502020204030204" pitchFamily="34" charset="0"/>
              <a:cs typeface="Times New Roman" panose="02020603050405020304" pitchFamily="18" charset="0"/>
            </a:endParaRPr>
          </a:p>
          <a:p>
            <a:r>
              <a:rPr lang="en-GB" sz="1000" dirty="0">
                <a:solidFill>
                  <a:schemeClr val="tx1"/>
                </a:solidFill>
                <a:effectLst/>
                <a:ea typeface="Calibri" panose="020F0502020204030204" pitchFamily="34" charset="0"/>
                <a:cs typeface="Times New Roman" panose="02020603050405020304" pitchFamily="18" charset="0"/>
              </a:rPr>
              <a:t>Following a great start in the summer term we are back for the first 7 weeks of the autumn term. Our sessions are inspired by the forest school practice and ethos, they are designed to promote environmental awareness, stimulate imagination, and encourage sustainability, creativity and Investigation through activities such as den building and natural art.</a:t>
            </a:r>
            <a:endParaRPr lang="en-US" altLang="en-US" sz="1000" dirty="0">
              <a:solidFill>
                <a:schemeClr val="tx1"/>
              </a:solidFill>
              <a:ea typeface="Arial" panose="020B0604020202020204" pitchFamily="34" charset="0"/>
            </a:endParaRPr>
          </a:p>
          <a:p>
            <a:r>
              <a:rPr kumimoji="0" lang="en-US" altLang="en-US" sz="1000" b="0" i="0" u="none" strike="noStrike" cap="none" normalizeH="0" baseline="0" dirty="0">
                <a:ln>
                  <a:noFill/>
                </a:ln>
                <a:solidFill>
                  <a:schemeClr val="tx1"/>
                </a:solidFill>
                <a:effectLst/>
                <a:ea typeface="Arial" panose="020B0604020202020204" pitchFamily="34" charset="0"/>
              </a:rPr>
              <a:t>Location Holly Lodge Gardens</a:t>
            </a:r>
          </a:p>
          <a:p>
            <a:pPr>
              <a:lnSpc>
                <a:spcPct val="115000"/>
              </a:lnSpc>
            </a:pPr>
            <a:r>
              <a:rPr lang="en-GB" sz="1000" b="1" dirty="0">
                <a:solidFill>
                  <a:schemeClr val="tx1"/>
                </a:solidFill>
                <a:effectLst/>
                <a:ea typeface="Arial" panose="020B0604020202020204" pitchFamily="34" charset="0"/>
              </a:rPr>
              <a:t>Dates:</a:t>
            </a:r>
            <a:r>
              <a:rPr lang="en-GB" sz="1000" dirty="0">
                <a:solidFill>
                  <a:schemeClr val="tx1"/>
                </a:solidFill>
                <a:effectLst/>
                <a:ea typeface="Arial" panose="020B0604020202020204" pitchFamily="34" charset="0"/>
              </a:rPr>
              <a:t> Every Thursday from 8</a:t>
            </a:r>
            <a:r>
              <a:rPr lang="en-GB" sz="1000" baseline="30000" dirty="0">
                <a:solidFill>
                  <a:schemeClr val="tx1"/>
                </a:solidFill>
                <a:effectLst/>
                <a:ea typeface="Arial" panose="020B0604020202020204" pitchFamily="34" charset="0"/>
              </a:rPr>
              <a:t>th</a:t>
            </a:r>
            <a:r>
              <a:rPr lang="en-GB" sz="1000" dirty="0">
                <a:solidFill>
                  <a:schemeClr val="tx1"/>
                </a:solidFill>
                <a:effectLst/>
                <a:ea typeface="Arial" panose="020B0604020202020204" pitchFamily="34" charset="0"/>
              </a:rPr>
              <a:t> Sep – 20</a:t>
            </a:r>
            <a:r>
              <a:rPr lang="en-GB" sz="1000" baseline="30000" dirty="0">
                <a:solidFill>
                  <a:schemeClr val="tx1"/>
                </a:solidFill>
                <a:effectLst/>
                <a:ea typeface="Arial" panose="020B0604020202020204" pitchFamily="34" charset="0"/>
              </a:rPr>
              <a:t>th</a:t>
            </a:r>
            <a:r>
              <a:rPr lang="en-GB" sz="1000" dirty="0">
                <a:solidFill>
                  <a:schemeClr val="tx1"/>
                </a:solidFill>
                <a:effectLst/>
                <a:ea typeface="Arial" panose="020B0604020202020204" pitchFamily="34" charset="0"/>
              </a:rPr>
              <a:t> October</a:t>
            </a:r>
          </a:p>
          <a:p>
            <a:pPr>
              <a:lnSpc>
                <a:spcPct val="115000"/>
              </a:lnSpc>
            </a:pPr>
            <a:r>
              <a:rPr lang="en-GB" sz="1000" dirty="0" err="1">
                <a:solidFill>
                  <a:schemeClr val="tx1"/>
                </a:solidFill>
                <a:ea typeface="Arial" panose="020B0604020202020204" pitchFamily="34" charset="0"/>
              </a:rPr>
              <a:t>Adhoc</a:t>
            </a:r>
            <a:r>
              <a:rPr lang="en-GB" sz="1000" dirty="0">
                <a:solidFill>
                  <a:schemeClr val="tx1"/>
                </a:solidFill>
                <a:ea typeface="Arial" panose="020B0604020202020204" pitchFamily="34" charset="0"/>
              </a:rPr>
              <a:t> &amp; block booking options </a:t>
            </a:r>
          </a:p>
          <a:p>
            <a:pPr>
              <a:lnSpc>
                <a:spcPct val="115000"/>
              </a:lnSpc>
            </a:pPr>
            <a:r>
              <a:rPr lang="en-GB" sz="1000" dirty="0">
                <a:solidFill>
                  <a:schemeClr val="tx1"/>
                </a:solidFill>
                <a:effectLst/>
                <a:ea typeface="Arial" panose="020B0604020202020204" pitchFamily="34" charset="0"/>
              </a:rPr>
              <a:t>Time</a:t>
            </a:r>
            <a:r>
              <a:rPr lang="en-GB" sz="1000" dirty="0">
                <a:solidFill>
                  <a:schemeClr val="tx1"/>
                </a:solidFill>
                <a:ea typeface="Arial" panose="020B0604020202020204" pitchFamily="34" charset="0"/>
              </a:rPr>
              <a:t>s: 3.45 pm – 5.45 pm</a:t>
            </a:r>
            <a:r>
              <a:rPr lang="en-GB" sz="1000" dirty="0">
                <a:solidFill>
                  <a:schemeClr val="tx1"/>
                </a:solidFill>
                <a:effectLst/>
                <a:ea typeface="Arial" panose="020B0604020202020204" pitchFamily="34" charset="0"/>
              </a:rPr>
              <a:t> </a:t>
            </a:r>
          </a:p>
          <a:p>
            <a:pPr>
              <a:lnSpc>
                <a:spcPct val="115000"/>
              </a:lnSpc>
            </a:pPr>
            <a:r>
              <a:rPr lang="en-GB" sz="1000" dirty="0">
                <a:solidFill>
                  <a:schemeClr val="tx1"/>
                </a:solidFill>
                <a:ea typeface="Arial" panose="020B0604020202020204" pitchFamily="34" charset="0"/>
              </a:rPr>
              <a:t>Price: £15 per child </a:t>
            </a:r>
            <a:r>
              <a:rPr lang="en-GB" sz="1000" dirty="0">
                <a:solidFill>
                  <a:schemeClr val="tx1"/>
                </a:solidFill>
                <a:effectLst/>
                <a:ea typeface="Arial" panose="020B0604020202020204" pitchFamily="34" charset="0"/>
              </a:rPr>
              <a:t>per session</a:t>
            </a:r>
          </a:p>
          <a:p>
            <a:pPr>
              <a:lnSpc>
                <a:spcPct val="115000"/>
              </a:lnSpc>
            </a:pPr>
            <a:r>
              <a:rPr lang="en-GB" sz="1000" dirty="0">
                <a:solidFill>
                  <a:schemeClr val="tx1"/>
                </a:solidFill>
                <a:ea typeface="Arial" panose="020B0604020202020204" pitchFamily="34" charset="0"/>
              </a:rPr>
              <a:t>Ages: 5-11 year olds</a:t>
            </a:r>
            <a:endParaRPr lang="en-GB" sz="1000" dirty="0">
              <a:solidFill>
                <a:schemeClr val="tx1"/>
              </a:solidFill>
              <a:effectLst/>
              <a:ea typeface="Arial" panose="020B0604020202020204" pitchFamily="34" charset="0"/>
            </a:endParaRPr>
          </a:p>
          <a:p>
            <a:pPr>
              <a:lnSpc>
                <a:spcPct val="115000"/>
              </a:lnSpc>
            </a:pPr>
            <a:r>
              <a:rPr lang="en-GB" sz="1000" dirty="0">
                <a:solidFill>
                  <a:schemeClr val="tx1"/>
                </a:solidFill>
                <a:effectLst/>
                <a:ea typeface="Arial" panose="020B0604020202020204" pitchFamily="34" charset="0"/>
              </a:rPr>
              <a:t>Contact Paula Harvey at </a:t>
            </a:r>
            <a:r>
              <a:rPr lang="en-GB" sz="1000" u="sng" dirty="0">
                <a:solidFill>
                  <a:schemeClr val="tx1"/>
                </a:solidFill>
                <a:effectLst/>
                <a:ea typeface="Arial" panose="020B0604020202020204" pitchFamily="34" charset="0"/>
                <a:hlinkClick r:id="rId10">
                  <a:extLst>
                    <a:ext uri="{A12FA001-AC4F-418D-AE19-62706E023703}">
                      <ahyp:hlinkClr xmlns:ahyp="http://schemas.microsoft.com/office/drawing/2018/hyperlinkcolor" val="tx"/>
                    </a:ext>
                  </a:extLst>
                </a:hlinkClick>
              </a:rPr>
              <a:t>paula@urban-forest.org</a:t>
            </a:r>
            <a:r>
              <a:rPr lang="en-GB" sz="1000" dirty="0">
                <a:solidFill>
                  <a:schemeClr val="tx1"/>
                </a:solidFill>
                <a:effectLst/>
                <a:ea typeface="Arial" panose="020B0604020202020204" pitchFamily="34" charset="0"/>
              </a:rPr>
              <a:t> or visit  </a:t>
            </a:r>
            <a:r>
              <a:rPr lang="en-GB" sz="1000" u="sng" dirty="0">
                <a:solidFill>
                  <a:schemeClr val="tx1"/>
                </a:solidFill>
                <a:ea typeface="Arial" panose="020B0604020202020204" pitchFamily="34" charset="0"/>
                <a:hlinkClick r:id="rId11">
                  <a:extLst>
                    <a:ext uri="{A12FA001-AC4F-418D-AE19-62706E023703}">
                      <ahyp:hlinkClr xmlns:ahyp="http://schemas.microsoft.com/office/drawing/2018/hyperlinkcolor" val="tx"/>
                    </a:ext>
                  </a:extLst>
                </a:hlinkClick>
              </a:rPr>
              <a:t>www.urban-forest.org</a:t>
            </a:r>
            <a:r>
              <a:rPr lang="en-GB" sz="1000" dirty="0">
                <a:solidFill>
                  <a:schemeClr val="tx1"/>
                </a:solidFill>
                <a:effectLst/>
                <a:ea typeface="Arial" panose="020B0604020202020204" pitchFamily="34" charset="0"/>
              </a:rPr>
              <a:t> to find </a:t>
            </a:r>
            <a:r>
              <a:rPr lang="en-GB" sz="1000" dirty="0">
                <a:effectLst/>
                <a:ea typeface="Arial" panose="020B0604020202020204" pitchFamily="34" charset="0"/>
              </a:rPr>
              <a:t>out </a:t>
            </a:r>
            <a:r>
              <a:rPr lang="en-GB" sz="1200" dirty="0">
                <a:effectLst/>
                <a:latin typeface="Arial" panose="020B0604020202020204" pitchFamily="34" charset="0"/>
                <a:ea typeface="Arial" panose="020B0604020202020204" pitchFamily="34" charset="0"/>
              </a:rPr>
              <a:t>more</a:t>
            </a:r>
          </a:p>
          <a:p>
            <a:endParaRPr kumimoji="0" lang="en-US" altLang="en-US" sz="1800" b="0" i="0" u="none" strike="noStrike" cap="none" normalizeH="0" baseline="0" dirty="0">
              <a:ln>
                <a:noFill/>
              </a:ln>
              <a:solidFill>
                <a:schemeClr val="tx1"/>
              </a:solidFill>
              <a:effectLst/>
              <a:latin typeface="Arial" panose="020B0604020202020204" pitchFamily="34" charset="0"/>
            </a:endParaRPr>
          </a:p>
          <a:p>
            <a:endParaRPr lang="en-GB" sz="800" dirty="0">
              <a:solidFill>
                <a:schemeClr val="tx1"/>
              </a:solidFill>
              <a:ea typeface="Calibri" panose="020F0502020204030204" pitchFamily="34" charset="0"/>
              <a:cs typeface="Arial" panose="020B0604020202020204" pitchFamily="34" charset="0"/>
            </a:endParaRPr>
          </a:p>
          <a:p>
            <a:endParaRPr lang="en-GB" sz="1100" dirty="0">
              <a:solidFill>
                <a:schemeClr val="tx1"/>
              </a:solidFill>
              <a:ea typeface="Calibri" panose="020F0502020204030204" pitchFamily="34" charset="0"/>
              <a:cs typeface="Arial" panose="020B0604020202020204" pitchFamily="34" charset="0"/>
            </a:endParaRPr>
          </a:p>
          <a:p>
            <a:endParaRPr lang="en-GB" sz="1100" dirty="0">
              <a:solidFill>
                <a:schemeClr val="tx1"/>
              </a:solidFill>
              <a:ea typeface="Calibri" panose="020F0502020204030204" pitchFamily="34" charset="0"/>
              <a:cs typeface="Arial" panose="020B0604020202020204" pitchFamily="34" charset="0"/>
            </a:endParaRPr>
          </a:p>
          <a:p>
            <a:pPr marL="171450" indent="-171450">
              <a:buFont typeface="Arial" panose="020B0604020202020204" pitchFamily="34" charset="0"/>
              <a:buChar char="•"/>
            </a:pPr>
            <a:endParaRPr lang="en-GB" sz="1100" dirty="0">
              <a:solidFill>
                <a:schemeClr val="tx1"/>
              </a:solidFill>
              <a:effectLst/>
              <a:ea typeface="Calibri" panose="020F0502020204030204" pitchFamily="34" charset="0"/>
              <a:cs typeface="Arial" panose="020B0604020202020204" pitchFamily="34" charset="0"/>
            </a:endParaRPr>
          </a:p>
          <a:p>
            <a:endParaRPr lang="en-GB" sz="1800" dirty="0">
              <a:solidFill>
                <a:schemeClr val="tx1"/>
              </a:solidFill>
              <a:effectLst/>
              <a:latin typeface="Calibri" panose="020F0502020204030204" pitchFamily="34" charset="0"/>
              <a:ea typeface="Calibri" panose="020F0502020204030204" pitchFamily="34" charset="0"/>
            </a:endParaRPr>
          </a:p>
          <a:p>
            <a:endParaRPr lang="en-GB" sz="1800" dirty="0">
              <a:solidFill>
                <a:schemeClr val="tx1"/>
              </a:solidFill>
              <a:effectLst/>
              <a:latin typeface="Calibri" panose="020F0502020204030204" pitchFamily="34" charset="0"/>
              <a:ea typeface="Calibri" panose="020F0502020204030204" pitchFamily="34" charset="0"/>
            </a:endParaRPr>
          </a:p>
        </p:txBody>
      </p:sp>
      <p:pic>
        <p:nvPicPr>
          <p:cNvPr id="16" name="Picture 15">
            <a:extLst>
              <a:ext uri="{FF2B5EF4-FFF2-40B4-BE49-F238E27FC236}">
                <a16:creationId xmlns:a16="http://schemas.microsoft.com/office/drawing/2014/main" id="{DC9CA0BE-8AE6-09CA-8FD7-C163DFBD4400}"/>
              </a:ext>
            </a:extLst>
          </p:cNvPr>
          <p:cNvPicPr>
            <a:picLocks noChangeAspect="1"/>
          </p:cNvPicPr>
          <p:nvPr/>
        </p:nvPicPr>
        <p:blipFill>
          <a:blip r:embed="rId12"/>
          <a:stretch>
            <a:fillRect/>
          </a:stretch>
        </p:blipFill>
        <p:spPr>
          <a:xfrm>
            <a:off x="4114742" y="1262600"/>
            <a:ext cx="2337164" cy="1499313"/>
          </a:xfrm>
          <a:prstGeom prst="rect">
            <a:avLst/>
          </a:prstGeom>
        </p:spPr>
      </p:pic>
      <p:pic>
        <p:nvPicPr>
          <p:cNvPr id="18" name="Picture 17">
            <a:extLst>
              <a:ext uri="{FF2B5EF4-FFF2-40B4-BE49-F238E27FC236}">
                <a16:creationId xmlns:a16="http://schemas.microsoft.com/office/drawing/2014/main" id="{05CEFB72-51C7-0373-0730-7997576AE53F}"/>
              </a:ext>
            </a:extLst>
          </p:cNvPr>
          <p:cNvPicPr>
            <a:picLocks noChangeAspect="1"/>
          </p:cNvPicPr>
          <p:nvPr/>
        </p:nvPicPr>
        <p:blipFill>
          <a:blip r:embed="rId13"/>
          <a:stretch>
            <a:fillRect/>
          </a:stretch>
        </p:blipFill>
        <p:spPr>
          <a:xfrm rot="10800000" flipH="1" flipV="1">
            <a:off x="4251607" y="256583"/>
            <a:ext cx="2073186" cy="795376"/>
          </a:xfrm>
          <a:prstGeom prst="rect">
            <a:avLst/>
          </a:prstGeom>
        </p:spPr>
      </p:pic>
    </p:spTree>
    <p:extLst>
      <p:ext uri="{BB962C8B-B14F-4D97-AF65-F5344CB8AC3E}">
        <p14:creationId xmlns:p14="http://schemas.microsoft.com/office/powerpoint/2010/main" val="11169311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85642</TotalTime>
  <Words>681</Words>
  <Application>Microsoft Office PowerPoint</Application>
  <PresentationFormat>A4 Paper (210x297 mm)</PresentationFormat>
  <Paragraphs>67</Paragraphs>
  <Slides>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vt:i4>
      </vt:variant>
    </vt:vector>
  </HeadingPairs>
  <TitlesOfParts>
    <vt:vector size="5" baseType="lpstr">
      <vt:lpstr>Arial</vt:lpstr>
      <vt:lpstr>Calibri</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Barbara</dc:creator>
  <cp:lastModifiedBy>Manager HLE</cp:lastModifiedBy>
  <cp:revision>970</cp:revision>
  <cp:lastPrinted>2022-09-09T11:39:02Z</cp:lastPrinted>
  <dcterms:created xsi:type="dcterms:W3CDTF">2014-11-19T13:45:09Z</dcterms:created>
  <dcterms:modified xsi:type="dcterms:W3CDTF">2022-09-20T07:33:23Z</dcterms:modified>
</cp:coreProperties>
</file>